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</p:sldMasterIdLst>
  <p:notesMasterIdLst>
    <p:notesMasterId r:id="rId20"/>
  </p:notesMasterIdLst>
  <p:sldIdLst>
    <p:sldId id="256" r:id="rId3"/>
    <p:sldId id="261" r:id="rId4"/>
    <p:sldId id="274" r:id="rId5"/>
    <p:sldId id="290" r:id="rId6"/>
    <p:sldId id="273" r:id="rId7"/>
    <p:sldId id="277" r:id="rId8"/>
    <p:sldId id="275" r:id="rId9"/>
    <p:sldId id="295" r:id="rId10"/>
    <p:sldId id="282" r:id="rId11"/>
    <p:sldId id="284" r:id="rId12"/>
    <p:sldId id="291" r:id="rId13"/>
    <p:sldId id="292" r:id="rId14"/>
    <p:sldId id="293" r:id="rId15"/>
    <p:sldId id="262" r:id="rId16"/>
    <p:sldId id="257" r:id="rId17"/>
    <p:sldId id="258" r:id="rId18"/>
    <p:sldId id="267" r:id="rId1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780" y="68"/>
      </p:cViewPr>
      <p:guideLst>
        <p:guide orient="horz" pos="1620"/>
        <p:guide pos="2880"/>
        <p:guide orient="horz" pos="19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13953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90017"/>
            <a:ext cx="85689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283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1448650"/>
            <a:ext cx="468052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19624" y="475565"/>
            <a:ext cx="338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728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64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53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47951" y="2787774"/>
            <a:ext cx="3959992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7951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27657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7657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7951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7665" y="2806575"/>
            <a:ext cx="3959992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1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20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14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6337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177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6251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13953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0017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06474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8848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39427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27659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15891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39552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539551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639427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2639426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727659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727658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15891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815890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4720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8135" y="168535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71800" y="3076575"/>
            <a:ext cx="2808312" cy="1583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40152" y="3076575"/>
            <a:ext cx="2808312" cy="1583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84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56" y="2282477"/>
            <a:ext cx="5002056" cy="25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7849" y="2623270"/>
            <a:ext cx="2398211" cy="1772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7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1520" y="210752"/>
            <a:ext cx="305983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9809" y="210752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369809" y="1795096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1520" y="3379104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51068" y="3379104"/>
            <a:ext cx="3024336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57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71" r:id="rId5"/>
    <p:sldLayoutId id="2147483655" r:id="rId6"/>
    <p:sldLayoutId id="2147483672" r:id="rId7"/>
    <p:sldLayoutId id="2147483675" r:id="rId8"/>
    <p:sldLayoutId id="2147483663" r:id="rId9"/>
    <p:sldLayoutId id="2147483674" r:id="rId10"/>
    <p:sldLayoutId id="2147483665" r:id="rId11"/>
    <p:sldLayoutId id="2147483666" r:id="rId12"/>
    <p:sldLayoutId id="2147483673" r:id="rId13"/>
    <p:sldLayoutId id="2147483669" r:id="rId14"/>
    <p:sldLayoutId id="2147483676" r:id="rId15"/>
    <p:sldLayoutId id="2147483668" r:id="rId16"/>
    <p:sldLayoutId id="2147483656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7" r:id="rId2"/>
    <p:sldLayoutId id="2147483678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erverstucom.tk:8082/grupo4/daw1mgrupo4/" TargetMode="External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</p:cNvPr>
          <p:cNvSpPr txBox="1"/>
          <p:nvPr/>
        </p:nvSpPr>
        <p:spPr>
          <a:xfrm>
            <a:off x="467544" y="4844068"/>
            <a:ext cx="86764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800" dirty="0">
                <a:solidFill>
                  <a:schemeClr val="bg1"/>
                </a:solidFill>
                <a:cs typeface="Arial" pitchFamily="34" charset="0"/>
                <a:hlinkClick r:id="rId3"/>
              </a:rPr>
              <a:t>http://serverstucom.tk:8082/grupo4/daw1mgrupo4/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dirty="0" err="1">
                <a:ea typeface="맑은 고딕" pitchFamily="50" charset="-127"/>
              </a:rPr>
              <a:t>OhhMusic</a:t>
            </a:r>
            <a:endParaRPr lang="en-US" altLang="ko-KR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/>
              <a:t>PROYECTO FINAL DE DAW1M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altLang="ko-KR" dirty="0"/>
              <a:t>Perfil del local</a:t>
            </a: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4624162" y="1635646"/>
            <a:ext cx="4176466" cy="79208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s-ES" altLang="ko-KR" sz="2000" b="1" dirty="0">
                <a:ln w="0"/>
                <a:solidFill>
                  <a:schemeClr val="accent3"/>
                </a:solidFill>
                <a:cs typeface="Arial" pitchFamily="34" charset="0"/>
              </a:rPr>
              <a:t>Crea tu evento</a:t>
            </a:r>
          </a:p>
        </p:txBody>
      </p:sp>
      <p:sp>
        <p:nvSpPr>
          <p:cNvPr id="13" name="Text Placeholder 13"/>
          <p:cNvSpPr txBox="1">
            <a:spLocks/>
          </p:cNvSpPr>
          <p:nvPr/>
        </p:nvSpPr>
        <p:spPr>
          <a:xfrm>
            <a:off x="323528" y="3332034"/>
            <a:ext cx="4176466" cy="79208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s-ES" altLang="ko-KR" sz="2000" b="1" dirty="0">
                <a:solidFill>
                  <a:schemeClr val="accent3"/>
                </a:solidFill>
                <a:cs typeface="Arial" pitchFamily="34" charset="0"/>
              </a:rPr>
              <a:t>Modifica tu perfil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32589041-881F-4849-B81B-58B8063DBC3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3082" b="8647"/>
          <a:stretch/>
        </p:blipFill>
        <p:spPr>
          <a:xfrm>
            <a:off x="323528" y="1419621"/>
            <a:ext cx="4176464" cy="1839955"/>
          </a:xfrm>
          <a:prstGeom prst="rect">
            <a:avLst/>
          </a:prstGeom>
        </p:spPr>
      </p:pic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BCDE5635-697D-4F92-ACA1-B5471C99D327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3"/>
          <a:srcRect t="13052" b="8613"/>
          <a:stretch/>
        </p:blipFill>
        <p:spPr>
          <a:xfrm>
            <a:off x="4644008" y="3003797"/>
            <a:ext cx="4176464" cy="183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50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altLang="ko-KR" sz="4000" dirty="0"/>
              <a:t>Perfil del músico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51305" y="2876737"/>
            <a:ext cx="7707985" cy="38629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s-ES" altLang="ko-KR" sz="1600" b="1" dirty="0">
                <a:solidFill>
                  <a:schemeClr val="bg1"/>
                </a:solidFill>
                <a:cs typeface="Arial" pitchFamily="34" charset="0"/>
              </a:rPr>
              <a:t>Diferentes secciones para gestionar tus próximas actuaciones</a:t>
            </a:r>
            <a:endParaRPr lang="en-US" altLang="ko-KR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82A5A9E-374F-4000-937B-341FD74D9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60" r="1176" b="6601"/>
          <a:stretch/>
        </p:blipFill>
        <p:spPr>
          <a:xfrm>
            <a:off x="751305" y="1131590"/>
            <a:ext cx="3618151" cy="165865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0EBC3B5-E4F9-4E77-8E7B-F1BA5C97C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60" r="1176" b="6601"/>
          <a:stretch/>
        </p:blipFill>
        <p:spPr>
          <a:xfrm>
            <a:off x="5004048" y="1113773"/>
            <a:ext cx="3695880" cy="16942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3663A0-6397-49A0-8F0C-95D256212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252" y="3414741"/>
            <a:ext cx="3672408" cy="15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57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altLang="ko-KR" dirty="0"/>
              <a:t>Perfil del músico</a:t>
            </a: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4624162" y="1635646"/>
            <a:ext cx="4176466" cy="79208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s-ES" altLang="ko-KR" sz="2000" b="1" dirty="0">
                <a:ln w="0"/>
                <a:solidFill>
                  <a:schemeClr val="accent3"/>
                </a:solidFill>
                <a:cs typeface="Arial" pitchFamily="34" charset="0"/>
              </a:rPr>
              <a:t>Panel de navegación</a:t>
            </a:r>
          </a:p>
        </p:txBody>
      </p:sp>
      <p:sp>
        <p:nvSpPr>
          <p:cNvPr id="13" name="Text Placeholder 13"/>
          <p:cNvSpPr txBox="1">
            <a:spLocks/>
          </p:cNvSpPr>
          <p:nvPr/>
        </p:nvSpPr>
        <p:spPr>
          <a:xfrm>
            <a:off x="447716" y="3723878"/>
            <a:ext cx="4176466" cy="79208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s-ES" altLang="ko-KR" sz="2000" b="1" dirty="0">
                <a:solidFill>
                  <a:schemeClr val="accent3"/>
                </a:solidFill>
                <a:cs typeface="Arial" pitchFamily="34" charset="0"/>
              </a:rPr>
              <a:t>Modifica tu perfil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6C27F80-6A1A-4B7B-9F82-44BCDE7F5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931790"/>
            <a:ext cx="3417473" cy="20676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8BA96BB-793B-4F5C-BF3F-57D93A0EF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6"/>
          <a:stretch/>
        </p:blipFill>
        <p:spPr>
          <a:xfrm>
            <a:off x="971600" y="1203598"/>
            <a:ext cx="3240362" cy="20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98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altLang="ko-KR" dirty="0"/>
              <a:t>Perfil del fan</a:t>
            </a: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63FA9025-FD47-4FE3-848D-4E1F5AA7C5E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3082" b="8647"/>
          <a:stretch/>
        </p:blipFill>
        <p:spPr>
          <a:xfrm>
            <a:off x="323528" y="1419621"/>
            <a:ext cx="4176464" cy="1839955"/>
          </a:xfrm>
          <a:prstGeom prst="rect">
            <a:avLst/>
          </a:prstGeom>
        </p:spPr>
      </p:pic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5BBDB124-0D2A-4954-A46A-0491E1A8E6D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3"/>
          <a:srcRect t="13052" b="8613"/>
          <a:stretch/>
        </p:blipFill>
        <p:spPr>
          <a:xfrm>
            <a:off x="4644008" y="3003797"/>
            <a:ext cx="4176464" cy="1839955"/>
          </a:xfrm>
          <a:prstGeom prst="rect">
            <a:avLst/>
          </a:prstGeom>
        </p:spPr>
      </p:pic>
      <p:sp>
        <p:nvSpPr>
          <p:cNvPr id="11" name="Text Placeholder 13"/>
          <p:cNvSpPr txBox="1">
            <a:spLocks/>
          </p:cNvSpPr>
          <p:nvPr/>
        </p:nvSpPr>
        <p:spPr>
          <a:xfrm>
            <a:off x="4624162" y="1635646"/>
            <a:ext cx="4176466" cy="79208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s-ES" altLang="ko-KR" sz="2000" b="1" dirty="0">
                <a:ln w="0"/>
                <a:solidFill>
                  <a:schemeClr val="accent3"/>
                </a:solidFill>
                <a:cs typeface="Arial" pitchFamily="34" charset="0"/>
              </a:rPr>
              <a:t>Consulta información y vota</a:t>
            </a:r>
          </a:p>
        </p:txBody>
      </p:sp>
      <p:sp>
        <p:nvSpPr>
          <p:cNvPr id="13" name="Text Placeholder 13"/>
          <p:cNvSpPr txBox="1">
            <a:spLocks/>
          </p:cNvSpPr>
          <p:nvPr/>
        </p:nvSpPr>
        <p:spPr>
          <a:xfrm>
            <a:off x="447716" y="3723878"/>
            <a:ext cx="4176466" cy="79208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s-ES" altLang="ko-KR" sz="2000" b="1" dirty="0">
                <a:solidFill>
                  <a:schemeClr val="accent3"/>
                </a:solidFill>
                <a:cs typeface="Arial" pitchFamily="34" charset="0"/>
              </a:rPr>
              <a:t>Modifica tu perfil</a:t>
            </a:r>
          </a:p>
        </p:txBody>
      </p:sp>
    </p:spTree>
    <p:extLst>
      <p:ext uri="{BB962C8B-B14F-4D97-AF65-F5344CB8AC3E}">
        <p14:creationId xmlns:p14="http://schemas.microsoft.com/office/powerpoint/2010/main" val="1605009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843808" y="1563638"/>
            <a:ext cx="3470275" cy="5762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3600" dirty="0">
                <a:latin typeface="+mj-lt"/>
              </a:rPr>
              <a:t>Gracias</a:t>
            </a:r>
          </a:p>
          <a:p>
            <a:pPr marL="0" indent="0" algn="ctr">
              <a:buNone/>
            </a:pPr>
            <a:r>
              <a:rPr lang="en-US" altLang="ko-KR" sz="3600" dirty="0" err="1">
                <a:latin typeface="+mj-lt"/>
              </a:rPr>
              <a:t>por</a:t>
            </a:r>
            <a:r>
              <a:rPr lang="en-US" altLang="ko-KR" sz="3600" dirty="0">
                <a:latin typeface="+mj-lt"/>
              </a:rPr>
              <a:t> </a:t>
            </a:r>
            <a:r>
              <a:rPr lang="en-US" altLang="ko-KR" sz="3600" dirty="0" err="1">
                <a:latin typeface="+mj-lt"/>
              </a:rPr>
              <a:t>vuestra</a:t>
            </a:r>
            <a:r>
              <a:rPr lang="en-US" altLang="ko-KR" sz="3600" dirty="0">
                <a:latin typeface="+mj-lt"/>
              </a:rPr>
              <a:t> </a:t>
            </a:r>
            <a:r>
              <a:rPr lang="en-US" altLang="ko-KR" sz="3600" dirty="0" err="1">
                <a:latin typeface="+mj-lt"/>
              </a:rPr>
              <a:t>atención</a:t>
            </a:r>
            <a:r>
              <a:rPr lang="en-US" altLang="ko-KR" sz="3600" dirty="0">
                <a:latin typeface="+mj-lt"/>
              </a:rPr>
              <a:t>!!</a:t>
            </a:r>
            <a:endParaRPr lang="ko-KR" alt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A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C866B26-9AAB-406A-98B7-6BDC9E4249EE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55F066-A5EE-49D4-B3D7-8B9FE8C34170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F0D820-EA3E-408F-8AAE-55BD8F6A799F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E1764F-2DF6-46A5-9659-308F71F88D7E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65" name="Diamond 5">
            <a:extLst>
              <a:ext uri="{FF2B5EF4-FFF2-40B4-BE49-F238E27FC236}">
                <a16:creationId xmlns:a16="http://schemas.microsoft.com/office/drawing/2014/main" id="{6758B0D1-2F86-4784-AEFE-F9F5C0E62B74}"/>
              </a:ext>
            </a:extLst>
          </p:cNvPr>
          <p:cNvSpPr/>
          <p:nvPr/>
        </p:nvSpPr>
        <p:spPr>
          <a:xfrm>
            <a:off x="4870785" y="1339861"/>
            <a:ext cx="357266" cy="358322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6" name="Isosceles Triangle 51">
            <a:extLst>
              <a:ext uri="{FF2B5EF4-FFF2-40B4-BE49-F238E27FC236}">
                <a16:creationId xmlns:a16="http://schemas.microsoft.com/office/drawing/2014/main" id="{54B33531-95E3-43D4-AB01-440D30C189B4}"/>
              </a:ext>
            </a:extLst>
          </p:cNvPr>
          <p:cNvSpPr/>
          <p:nvPr/>
        </p:nvSpPr>
        <p:spPr>
          <a:xfrm>
            <a:off x="4297988" y="1388030"/>
            <a:ext cx="357265" cy="26198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7" name="Isosceles Triangle 57">
            <a:extLst>
              <a:ext uri="{FF2B5EF4-FFF2-40B4-BE49-F238E27FC236}">
                <a16:creationId xmlns:a16="http://schemas.microsoft.com/office/drawing/2014/main" id="{E3CA16D4-A969-4F10-838D-99D228C8BF53}"/>
              </a:ext>
            </a:extLst>
          </p:cNvPr>
          <p:cNvSpPr/>
          <p:nvPr/>
        </p:nvSpPr>
        <p:spPr>
          <a:xfrm>
            <a:off x="4872210" y="3407764"/>
            <a:ext cx="213843" cy="483435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8" name="Rectangle 7">
            <a:extLst>
              <a:ext uri="{FF2B5EF4-FFF2-40B4-BE49-F238E27FC236}">
                <a16:creationId xmlns:a16="http://schemas.microsoft.com/office/drawing/2014/main" id="{1CA81C05-2894-4632-8056-32BDFF89EF1E}"/>
              </a:ext>
            </a:extLst>
          </p:cNvPr>
          <p:cNvSpPr/>
          <p:nvPr/>
        </p:nvSpPr>
        <p:spPr>
          <a:xfrm rot="18900000">
            <a:off x="7243003" y="2816601"/>
            <a:ext cx="154109" cy="34332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10918B66-BF26-4025-ADDC-349460C71C20}"/>
              </a:ext>
            </a:extLst>
          </p:cNvPr>
          <p:cNvSpPr/>
          <p:nvPr/>
        </p:nvSpPr>
        <p:spPr>
          <a:xfrm flipH="1">
            <a:off x="4293692" y="3490877"/>
            <a:ext cx="317209" cy="317209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0" name="Freeform 19">
            <a:extLst>
              <a:ext uri="{FF2B5EF4-FFF2-40B4-BE49-F238E27FC236}">
                <a16:creationId xmlns:a16="http://schemas.microsoft.com/office/drawing/2014/main" id="{F8ACE1AE-B4B7-48D3-A629-D0B760C0847E}"/>
              </a:ext>
            </a:extLst>
          </p:cNvPr>
          <p:cNvSpPr/>
          <p:nvPr/>
        </p:nvSpPr>
        <p:spPr>
          <a:xfrm>
            <a:off x="5986218" y="2808370"/>
            <a:ext cx="314672" cy="309626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1" name="Rectangle 30">
            <a:extLst>
              <a:ext uri="{FF2B5EF4-FFF2-40B4-BE49-F238E27FC236}">
                <a16:creationId xmlns:a16="http://schemas.microsoft.com/office/drawing/2014/main" id="{F27A16BA-84A3-4FAC-B237-80E8979D627D}"/>
              </a:ext>
            </a:extLst>
          </p:cNvPr>
          <p:cNvSpPr/>
          <p:nvPr/>
        </p:nvSpPr>
        <p:spPr>
          <a:xfrm>
            <a:off x="8252327" y="277972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2" name="Rectangle 7">
            <a:extLst>
              <a:ext uri="{FF2B5EF4-FFF2-40B4-BE49-F238E27FC236}">
                <a16:creationId xmlns:a16="http://schemas.microsoft.com/office/drawing/2014/main" id="{F6C79C65-2188-4A4D-8772-35A34B81EB66}"/>
              </a:ext>
            </a:extLst>
          </p:cNvPr>
          <p:cNvSpPr/>
          <p:nvPr/>
        </p:nvSpPr>
        <p:spPr>
          <a:xfrm>
            <a:off x="5443583" y="1358002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3" name="Rectangle 15">
            <a:extLst>
              <a:ext uri="{FF2B5EF4-FFF2-40B4-BE49-F238E27FC236}">
                <a16:creationId xmlns:a16="http://schemas.microsoft.com/office/drawing/2014/main" id="{5BB4924E-274E-4B16-AE98-41932A9B6DE3}"/>
              </a:ext>
            </a:extLst>
          </p:cNvPr>
          <p:cNvSpPr/>
          <p:nvPr/>
        </p:nvSpPr>
        <p:spPr>
          <a:xfrm rot="5400000">
            <a:off x="5980941" y="1358002"/>
            <a:ext cx="322469" cy="32204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4" name="Pie 24">
            <a:extLst>
              <a:ext uri="{FF2B5EF4-FFF2-40B4-BE49-F238E27FC236}">
                <a16:creationId xmlns:a16="http://schemas.microsoft.com/office/drawing/2014/main" id="{A5443BC3-A137-4403-B10F-A20534D73A82}"/>
              </a:ext>
            </a:extLst>
          </p:cNvPr>
          <p:cNvSpPr/>
          <p:nvPr/>
        </p:nvSpPr>
        <p:spPr>
          <a:xfrm>
            <a:off x="5347362" y="3475221"/>
            <a:ext cx="350460" cy="348520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Parallelogram 30">
            <a:extLst>
              <a:ext uri="{FF2B5EF4-FFF2-40B4-BE49-F238E27FC236}">
                <a16:creationId xmlns:a16="http://schemas.microsoft.com/office/drawing/2014/main" id="{2ECD6602-DBAA-4994-A49C-79CCDE2F7030}"/>
              </a:ext>
            </a:extLst>
          </p:cNvPr>
          <p:cNvSpPr/>
          <p:nvPr/>
        </p:nvSpPr>
        <p:spPr>
          <a:xfrm flipH="1">
            <a:off x="8235089" y="2047097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6" name="Block Arc 14">
            <a:extLst>
              <a:ext uri="{FF2B5EF4-FFF2-40B4-BE49-F238E27FC236}">
                <a16:creationId xmlns:a16="http://schemas.microsoft.com/office/drawing/2014/main" id="{F9EB3416-F716-4379-9520-CC25F80C87DD}"/>
              </a:ext>
            </a:extLst>
          </p:cNvPr>
          <p:cNvSpPr/>
          <p:nvPr/>
        </p:nvSpPr>
        <p:spPr>
          <a:xfrm rot="16200000">
            <a:off x="6518856" y="1325152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Block Arc 41">
            <a:extLst>
              <a:ext uri="{FF2B5EF4-FFF2-40B4-BE49-F238E27FC236}">
                <a16:creationId xmlns:a16="http://schemas.microsoft.com/office/drawing/2014/main" id="{1360B40F-45F1-489E-91C9-28954FEAC578}"/>
              </a:ext>
            </a:extLst>
          </p:cNvPr>
          <p:cNvSpPr/>
          <p:nvPr/>
        </p:nvSpPr>
        <p:spPr>
          <a:xfrm>
            <a:off x="7122001" y="1293526"/>
            <a:ext cx="323224" cy="450993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Right Triangle 17">
            <a:extLst>
              <a:ext uri="{FF2B5EF4-FFF2-40B4-BE49-F238E27FC236}">
                <a16:creationId xmlns:a16="http://schemas.microsoft.com/office/drawing/2014/main" id="{86C4B95B-E036-4780-B5BC-1071E49A003B}"/>
              </a:ext>
            </a:extLst>
          </p:cNvPr>
          <p:cNvSpPr/>
          <p:nvPr/>
        </p:nvSpPr>
        <p:spPr>
          <a:xfrm>
            <a:off x="5959131" y="3462912"/>
            <a:ext cx="263462" cy="373139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9" name="Oval 27">
            <a:extLst>
              <a:ext uri="{FF2B5EF4-FFF2-40B4-BE49-F238E27FC236}">
                <a16:creationId xmlns:a16="http://schemas.microsoft.com/office/drawing/2014/main" id="{0E1772FA-5149-4732-8C4C-53518934E30E}"/>
              </a:ext>
            </a:extLst>
          </p:cNvPr>
          <p:cNvSpPr/>
          <p:nvPr/>
        </p:nvSpPr>
        <p:spPr>
          <a:xfrm>
            <a:off x="3714219" y="4055836"/>
            <a:ext cx="279812" cy="532138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0" name="Parallelogram 15">
            <a:extLst>
              <a:ext uri="{FF2B5EF4-FFF2-40B4-BE49-F238E27FC236}">
                <a16:creationId xmlns:a16="http://schemas.microsoft.com/office/drawing/2014/main" id="{1E3AA305-9105-492A-A337-BA4A817191A5}"/>
              </a:ext>
            </a:extLst>
          </p:cNvPr>
          <p:cNvSpPr/>
          <p:nvPr/>
        </p:nvSpPr>
        <p:spPr>
          <a:xfrm rot="16200000">
            <a:off x="6526713" y="2741871"/>
            <a:ext cx="408905" cy="442625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1" name="Round Same Side Corner Rectangle 21">
            <a:extLst>
              <a:ext uri="{FF2B5EF4-FFF2-40B4-BE49-F238E27FC236}">
                <a16:creationId xmlns:a16="http://schemas.microsoft.com/office/drawing/2014/main" id="{5C37CC5F-CD73-4A12-81A1-E0130E7D5DBC}"/>
              </a:ext>
            </a:extLst>
          </p:cNvPr>
          <p:cNvSpPr/>
          <p:nvPr/>
        </p:nvSpPr>
        <p:spPr>
          <a:xfrm rot="10800000">
            <a:off x="7055425" y="2058137"/>
            <a:ext cx="264059" cy="298187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2" name="Oval 26">
            <a:extLst>
              <a:ext uri="{FF2B5EF4-FFF2-40B4-BE49-F238E27FC236}">
                <a16:creationId xmlns:a16="http://schemas.microsoft.com/office/drawing/2014/main" id="{FE07E507-204D-4628-A791-F4EDB5C718E4}"/>
              </a:ext>
            </a:extLst>
          </p:cNvPr>
          <p:cNvSpPr/>
          <p:nvPr/>
        </p:nvSpPr>
        <p:spPr>
          <a:xfrm>
            <a:off x="5454590" y="2770652"/>
            <a:ext cx="322665" cy="385063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3" name="Freeform 32">
            <a:extLst>
              <a:ext uri="{FF2B5EF4-FFF2-40B4-BE49-F238E27FC236}">
                <a16:creationId xmlns:a16="http://schemas.microsoft.com/office/drawing/2014/main" id="{34E36078-C16A-4575-81E0-8E85D03171A2}"/>
              </a:ext>
            </a:extLst>
          </p:cNvPr>
          <p:cNvSpPr/>
          <p:nvPr/>
        </p:nvSpPr>
        <p:spPr>
          <a:xfrm>
            <a:off x="3674423" y="1332150"/>
            <a:ext cx="408033" cy="373744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4" name="Rounded Rectangle 10">
            <a:extLst>
              <a:ext uri="{FF2B5EF4-FFF2-40B4-BE49-F238E27FC236}">
                <a16:creationId xmlns:a16="http://schemas.microsoft.com/office/drawing/2014/main" id="{518D39EB-1EFC-47E2-87C3-B9CDC54340B6}"/>
              </a:ext>
            </a:extLst>
          </p:cNvPr>
          <p:cNvSpPr/>
          <p:nvPr/>
        </p:nvSpPr>
        <p:spPr>
          <a:xfrm>
            <a:off x="6524895" y="203905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5" name="Rounded Rectangle 32">
            <a:extLst>
              <a:ext uri="{FF2B5EF4-FFF2-40B4-BE49-F238E27FC236}">
                <a16:creationId xmlns:a16="http://schemas.microsoft.com/office/drawing/2014/main" id="{5181AAF0-FA72-4C5B-B42F-3C6DDBE5675E}"/>
              </a:ext>
            </a:extLst>
          </p:cNvPr>
          <p:cNvSpPr/>
          <p:nvPr/>
        </p:nvSpPr>
        <p:spPr>
          <a:xfrm>
            <a:off x="7648558" y="2795360"/>
            <a:ext cx="335647" cy="33564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6" name="Trapezoid 13">
            <a:extLst>
              <a:ext uri="{FF2B5EF4-FFF2-40B4-BE49-F238E27FC236}">
                <a16:creationId xmlns:a16="http://schemas.microsoft.com/office/drawing/2014/main" id="{29F02C78-D2CF-43CC-BE37-46416FA1748A}"/>
              </a:ext>
            </a:extLst>
          </p:cNvPr>
          <p:cNvSpPr/>
          <p:nvPr/>
        </p:nvSpPr>
        <p:spPr>
          <a:xfrm>
            <a:off x="4332749" y="2054252"/>
            <a:ext cx="361838" cy="305956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7" name="Rounded Rectangle 7">
            <a:extLst>
              <a:ext uri="{FF2B5EF4-FFF2-40B4-BE49-F238E27FC236}">
                <a16:creationId xmlns:a16="http://schemas.microsoft.com/office/drawing/2014/main" id="{66A3AA16-FB8E-412F-ACFF-91519A7B22A0}"/>
              </a:ext>
            </a:extLst>
          </p:cNvPr>
          <p:cNvSpPr/>
          <p:nvPr/>
        </p:nvSpPr>
        <p:spPr>
          <a:xfrm>
            <a:off x="6063254" y="2046918"/>
            <a:ext cx="185271" cy="32062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8" name="Rectangle 18">
            <a:extLst>
              <a:ext uri="{FF2B5EF4-FFF2-40B4-BE49-F238E27FC236}">
                <a16:creationId xmlns:a16="http://schemas.microsoft.com/office/drawing/2014/main" id="{70023E99-DB95-4965-BC3C-1545CF3BF21F}"/>
              </a:ext>
            </a:extLst>
          </p:cNvPr>
          <p:cNvSpPr/>
          <p:nvPr/>
        </p:nvSpPr>
        <p:spPr>
          <a:xfrm>
            <a:off x="4970957" y="2074010"/>
            <a:ext cx="335348" cy="266441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9" name="Rounded Rectangle 25">
            <a:extLst>
              <a:ext uri="{FF2B5EF4-FFF2-40B4-BE49-F238E27FC236}">
                <a16:creationId xmlns:a16="http://schemas.microsoft.com/office/drawing/2014/main" id="{60A40F4D-BC8E-4C7E-855F-94288E29CF90}"/>
              </a:ext>
            </a:extLst>
          </p:cNvPr>
          <p:cNvSpPr/>
          <p:nvPr/>
        </p:nvSpPr>
        <p:spPr>
          <a:xfrm>
            <a:off x="5582675" y="2063662"/>
            <a:ext cx="204209" cy="287136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Chord 14">
            <a:extLst>
              <a:ext uri="{FF2B5EF4-FFF2-40B4-BE49-F238E27FC236}">
                <a16:creationId xmlns:a16="http://schemas.microsoft.com/office/drawing/2014/main" id="{31AACB90-FB8F-4F78-8FAA-086F480E3DE6}"/>
              </a:ext>
            </a:extLst>
          </p:cNvPr>
          <p:cNvSpPr/>
          <p:nvPr/>
        </p:nvSpPr>
        <p:spPr>
          <a:xfrm>
            <a:off x="4739580" y="4101013"/>
            <a:ext cx="350089" cy="441784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1" name="Rounded Rectangle 6">
            <a:extLst>
              <a:ext uri="{FF2B5EF4-FFF2-40B4-BE49-F238E27FC236}">
                <a16:creationId xmlns:a16="http://schemas.microsoft.com/office/drawing/2014/main" id="{A128106A-AB47-47A3-84B8-F05108D351E8}"/>
              </a:ext>
            </a:extLst>
          </p:cNvPr>
          <p:cNvSpPr/>
          <p:nvPr/>
        </p:nvSpPr>
        <p:spPr>
          <a:xfrm>
            <a:off x="3709354" y="2008765"/>
            <a:ext cx="347025" cy="3528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2" name="Oval 66">
            <a:extLst>
              <a:ext uri="{FF2B5EF4-FFF2-40B4-BE49-F238E27FC236}">
                <a16:creationId xmlns:a16="http://schemas.microsoft.com/office/drawing/2014/main" id="{F2F6D046-7F7F-4500-BF36-466EFE42A572}"/>
              </a:ext>
            </a:extLst>
          </p:cNvPr>
          <p:cNvSpPr/>
          <p:nvPr/>
        </p:nvSpPr>
        <p:spPr>
          <a:xfrm rot="20700000">
            <a:off x="4888177" y="2802702"/>
            <a:ext cx="374702" cy="320962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3" name="Isosceles Triangle 13">
            <a:extLst>
              <a:ext uri="{FF2B5EF4-FFF2-40B4-BE49-F238E27FC236}">
                <a16:creationId xmlns:a16="http://schemas.microsoft.com/office/drawing/2014/main" id="{4B4DB486-2D7D-41B5-9B36-CB7E8B88F0B7}"/>
              </a:ext>
            </a:extLst>
          </p:cNvPr>
          <p:cNvSpPr/>
          <p:nvPr/>
        </p:nvSpPr>
        <p:spPr>
          <a:xfrm rot="10800000">
            <a:off x="4239875" y="4067280"/>
            <a:ext cx="257150" cy="509250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4" name="Smiley Face 14">
            <a:extLst>
              <a:ext uri="{FF2B5EF4-FFF2-40B4-BE49-F238E27FC236}">
                <a16:creationId xmlns:a16="http://schemas.microsoft.com/office/drawing/2014/main" id="{4B869191-8D5C-4DB3-93F9-F448FC9B0BF5}"/>
              </a:ext>
            </a:extLst>
          </p:cNvPr>
          <p:cNvSpPr/>
          <p:nvPr/>
        </p:nvSpPr>
        <p:spPr>
          <a:xfrm>
            <a:off x="5898553" y="4130712"/>
            <a:ext cx="382387" cy="38238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5" name="Smiley Face 12">
            <a:extLst>
              <a:ext uri="{FF2B5EF4-FFF2-40B4-BE49-F238E27FC236}">
                <a16:creationId xmlns:a16="http://schemas.microsoft.com/office/drawing/2014/main" id="{30D6F7A2-9C09-4517-BB61-DC2CBEA2991F}"/>
              </a:ext>
            </a:extLst>
          </p:cNvPr>
          <p:cNvSpPr/>
          <p:nvPr/>
        </p:nvSpPr>
        <p:spPr>
          <a:xfrm>
            <a:off x="7635601" y="4130712"/>
            <a:ext cx="382387" cy="38238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6" name="Smiley Face 15">
            <a:extLst>
              <a:ext uri="{FF2B5EF4-FFF2-40B4-BE49-F238E27FC236}">
                <a16:creationId xmlns:a16="http://schemas.microsoft.com/office/drawing/2014/main" id="{30C98E6E-D1F1-4055-B973-E342781BEA55}"/>
              </a:ext>
            </a:extLst>
          </p:cNvPr>
          <p:cNvSpPr/>
          <p:nvPr/>
        </p:nvSpPr>
        <p:spPr>
          <a:xfrm>
            <a:off x="6480365" y="4132809"/>
            <a:ext cx="378193" cy="37819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7" name="Oval 37">
            <a:extLst>
              <a:ext uri="{FF2B5EF4-FFF2-40B4-BE49-F238E27FC236}">
                <a16:creationId xmlns:a16="http://schemas.microsoft.com/office/drawing/2014/main" id="{12B35EAA-3276-40BC-9B7A-32FB94AA736F}"/>
              </a:ext>
            </a:extLst>
          </p:cNvPr>
          <p:cNvSpPr/>
          <p:nvPr/>
        </p:nvSpPr>
        <p:spPr>
          <a:xfrm>
            <a:off x="8217414" y="4128388"/>
            <a:ext cx="387034" cy="3870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Smiley Face 14">
            <a:extLst>
              <a:ext uri="{FF2B5EF4-FFF2-40B4-BE49-F238E27FC236}">
                <a16:creationId xmlns:a16="http://schemas.microsoft.com/office/drawing/2014/main" id="{4C20C8AE-180D-4AC8-9A25-27290233078B}"/>
              </a:ext>
            </a:extLst>
          </p:cNvPr>
          <p:cNvSpPr/>
          <p:nvPr/>
        </p:nvSpPr>
        <p:spPr>
          <a:xfrm>
            <a:off x="7057983" y="4132809"/>
            <a:ext cx="378193" cy="37819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9" name="Rectangle 16">
            <a:extLst>
              <a:ext uri="{FF2B5EF4-FFF2-40B4-BE49-F238E27FC236}">
                <a16:creationId xmlns:a16="http://schemas.microsoft.com/office/drawing/2014/main" id="{D7236DE4-12D5-456C-A2C5-DB298C9CE29D}"/>
              </a:ext>
            </a:extLst>
          </p:cNvPr>
          <p:cNvSpPr/>
          <p:nvPr/>
        </p:nvSpPr>
        <p:spPr>
          <a:xfrm rot="2700000">
            <a:off x="4333760" y="272481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Rectangle 9">
            <a:extLst>
              <a:ext uri="{FF2B5EF4-FFF2-40B4-BE49-F238E27FC236}">
                <a16:creationId xmlns:a16="http://schemas.microsoft.com/office/drawing/2014/main" id="{3DAA8DCD-9AC2-44A4-8550-9121AF6799F5}"/>
              </a:ext>
            </a:extLst>
          </p:cNvPr>
          <p:cNvSpPr/>
          <p:nvPr/>
        </p:nvSpPr>
        <p:spPr>
          <a:xfrm>
            <a:off x="3702389" y="2741950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Round Same Side Corner Rectangle 6">
            <a:extLst>
              <a:ext uri="{FF2B5EF4-FFF2-40B4-BE49-F238E27FC236}">
                <a16:creationId xmlns:a16="http://schemas.microsoft.com/office/drawing/2014/main" id="{3972BC44-026D-4340-BF1A-1D1B55426341}"/>
              </a:ext>
            </a:extLst>
          </p:cNvPr>
          <p:cNvSpPr/>
          <p:nvPr/>
        </p:nvSpPr>
        <p:spPr>
          <a:xfrm rot="2700000">
            <a:off x="5462844" y="4060819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2" name="Frame 17">
            <a:extLst>
              <a:ext uri="{FF2B5EF4-FFF2-40B4-BE49-F238E27FC236}">
                <a16:creationId xmlns:a16="http://schemas.microsoft.com/office/drawing/2014/main" id="{92917C38-69C4-43CA-BF65-E416325D6C8E}"/>
              </a:ext>
            </a:extLst>
          </p:cNvPr>
          <p:cNvSpPr/>
          <p:nvPr/>
        </p:nvSpPr>
        <p:spPr>
          <a:xfrm>
            <a:off x="3685358" y="3471419"/>
            <a:ext cx="347025" cy="34702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" name="Rounded Rectangle 5">
            <a:extLst>
              <a:ext uri="{FF2B5EF4-FFF2-40B4-BE49-F238E27FC236}">
                <a16:creationId xmlns:a16="http://schemas.microsoft.com/office/drawing/2014/main" id="{C9E7D6C0-3AB1-471B-9DDA-1D2E239D21F5}"/>
              </a:ext>
            </a:extLst>
          </p:cNvPr>
          <p:cNvSpPr/>
          <p:nvPr/>
        </p:nvSpPr>
        <p:spPr>
          <a:xfrm flipH="1">
            <a:off x="7595854" y="2065085"/>
            <a:ext cx="344621" cy="284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Teardrop 1">
            <a:extLst>
              <a:ext uri="{FF2B5EF4-FFF2-40B4-BE49-F238E27FC236}">
                <a16:creationId xmlns:a16="http://schemas.microsoft.com/office/drawing/2014/main" id="{A3F2E0B2-06C7-489A-A5C4-40A570CEFF64}"/>
              </a:ext>
            </a:extLst>
          </p:cNvPr>
          <p:cNvSpPr/>
          <p:nvPr/>
        </p:nvSpPr>
        <p:spPr>
          <a:xfrm rot="18805991">
            <a:off x="7612430" y="137209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" name="Rectangle 130">
            <a:extLst>
              <a:ext uri="{FF2B5EF4-FFF2-40B4-BE49-F238E27FC236}">
                <a16:creationId xmlns:a16="http://schemas.microsoft.com/office/drawing/2014/main" id="{E629C62A-571A-4E04-8D3D-849809FA341B}"/>
              </a:ext>
            </a:extLst>
          </p:cNvPr>
          <p:cNvSpPr/>
          <p:nvPr/>
        </p:nvSpPr>
        <p:spPr>
          <a:xfrm>
            <a:off x="8162947" y="1372137"/>
            <a:ext cx="371900" cy="37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" name="Right Triangle 17">
            <a:extLst>
              <a:ext uri="{FF2B5EF4-FFF2-40B4-BE49-F238E27FC236}">
                <a16:creationId xmlns:a16="http://schemas.microsoft.com/office/drawing/2014/main" id="{2734BC8C-FCCD-4414-A8BB-921F3CB43745}"/>
              </a:ext>
            </a:extLst>
          </p:cNvPr>
          <p:cNvSpPr>
            <a:spLocks noChangeAspect="1"/>
          </p:cNvSpPr>
          <p:nvPr/>
        </p:nvSpPr>
        <p:spPr>
          <a:xfrm>
            <a:off x="7091217" y="3447251"/>
            <a:ext cx="326534" cy="3888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7" name="Right Triangle 17">
            <a:extLst>
              <a:ext uri="{FF2B5EF4-FFF2-40B4-BE49-F238E27FC236}">
                <a16:creationId xmlns:a16="http://schemas.microsoft.com/office/drawing/2014/main" id="{E5DA8881-1A60-410F-8DC8-1F0369846D4B}"/>
              </a:ext>
            </a:extLst>
          </p:cNvPr>
          <p:cNvSpPr>
            <a:spLocks noChangeAspect="1"/>
          </p:cNvSpPr>
          <p:nvPr/>
        </p:nvSpPr>
        <p:spPr>
          <a:xfrm>
            <a:off x="6493638" y="3447251"/>
            <a:ext cx="326534" cy="3888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8" name="Right Triangle 17">
            <a:extLst>
              <a:ext uri="{FF2B5EF4-FFF2-40B4-BE49-F238E27FC236}">
                <a16:creationId xmlns:a16="http://schemas.microsoft.com/office/drawing/2014/main" id="{C3EAFEB8-1B2D-484D-952A-73FB77A2A6CB}"/>
              </a:ext>
            </a:extLst>
          </p:cNvPr>
          <p:cNvSpPr>
            <a:spLocks noChangeAspect="1"/>
          </p:cNvSpPr>
          <p:nvPr/>
        </p:nvSpPr>
        <p:spPr>
          <a:xfrm>
            <a:off x="7688796" y="3447251"/>
            <a:ext cx="326534" cy="3888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9" name="Oval 44">
            <a:extLst>
              <a:ext uri="{FF2B5EF4-FFF2-40B4-BE49-F238E27FC236}">
                <a16:creationId xmlns:a16="http://schemas.microsoft.com/office/drawing/2014/main" id="{FD4608D8-8026-4EC0-8048-DBBB9813C897}"/>
              </a:ext>
            </a:extLst>
          </p:cNvPr>
          <p:cNvSpPr>
            <a:spLocks noChangeAspect="1"/>
          </p:cNvSpPr>
          <p:nvPr/>
        </p:nvSpPr>
        <p:spPr>
          <a:xfrm>
            <a:off x="8286375" y="3447251"/>
            <a:ext cx="326534" cy="3888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516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B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7E6446-986F-4377-B4ED-4C37071DCFBE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3BB7B1-B89D-4B08-AAE4-B6D36F94643F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03C348-1CC5-4641-9327-1CAF35AC4EE4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18BE97A-0682-442C-A6BC-25E1851B6BD8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57" name="Isosceles Triangle 68">
            <a:extLst>
              <a:ext uri="{FF2B5EF4-FFF2-40B4-BE49-F238E27FC236}">
                <a16:creationId xmlns:a16="http://schemas.microsoft.com/office/drawing/2014/main" id="{7F77C4C5-8210-425D-9F69-3647985818F2}"/>
              </a:ext>
            </a:extLst>
          </p:cNvPr>
          <p:cNvSpPr/>
          <p:nvPr/>
        </p:nvSpPr>
        <p:spPr>
          <a:xfrm rot="10800000">
            <a:off x="6076603" y="3430121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8" name="Rectangle 9">
            <a:extLst>
              <a:ext uri="{FF2B5EF4-FFF2-40B4-BE49-F238E27FC236}">
                <a16:creationId xmlns:a16="http://schemas.microsoft.com/office/drawing/2014/main" id="{5302156A-0FBF-4083-AFEC-BA691ED324E6}"/>
              </a:ext>
            </a:extLst>
          </p:cNvPr>
          <p:cNvSpPr/>
          <p:nvPr/>
        </p:nvSpPr>
        <p:spPr>
          <a:xfrm>
            <a:off x="6472358" y="348584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9" name="Isosceles Triangle 8">
            <a:extLst>
              <a:ext uri="{FF2B5EF4-FFF2-40B4-BE49-F238E27FC236}">
                <a16:creationId xmlns:a16="http://schemas.microsoft.com/office/drawing/2014/main" id="{5186F754-BFD8-4515-8971-F50A78E6F184}"/>
              </a:ext>
            </a:extLst>
          </p:cNvPr>
          <p:cNvSpPr/>
          <p:nvPr/>
        </p:nvSpPr>
        <p:spPr>
          <a:xfrm rot="16200000">
            <a:off x="3610095" y="2744881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0" name="Donut 8">
            <a:extLst>
              <a:ext uri="{FF2B5EF4-FFF2-40B4-BE49-F238E27FC236}">
                <a16:creationId xmlns:a16="http://schemas.microsoft.com/office/drawing/2014/main" id="{C525AC1A-CE85-41D1-A722-021FBCC9BDC7}"/>
              </a:ext>
            </a:extLst>
          </p:cNvPr>
          <p:cNvSpPr/>
          <p:nvPr/>
        </p:nvSpPr>
        <p:spPr>
          <a:xfrm>
            <a:off x="7202344" y="2726749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Freeform 18">
            <a:extLst>
              <a:ext uri="{FF2B5EF4-FFF2-40B4-BE49-F238E27FC236}">
                <a16:creationId xmlns:a16="http://schemas.microsoft.com/office/drawing/2014/main" id="{45395C1C-D832-48B2-87D6-7C9C7E0AE244}"/>
              </a:ext>
            </a:extLst>
          </p:cNvPr>
          <p:cNvSpPr/>
          <p:nvPr/>
        </p:nvSpPr>
        <p:spPr>
          <a:xfrm>
            <a:off x="7644583" y="3526543"/>
            <a:ext cx="359044" cy="289775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2" name="Oval 7">
            <a:extLst>
              <a:ext uri="{FF2B5EF4-FFF2-40B4-BE49-F238E27FC236}">
                <a16:creationId xmlns:a16="http://schemas.microsoft.com/office/drawing/2014/main" id="{1E20224F-69E1-40F2-A643-B4D7496310BA}"/>
              </a:ext>
            </a:extLst>
          </p:cNvPr>
          <p:cNvSpPr/>
          <p:nvPr/>
        </p:nvSpPr>
        <p:spPr>
          <a:xfrm>
            <a:off x="7748036" y="2750160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3" name="Freeform 20">
            <a:extLst>
              <a:ext uri="{FF2B5EF4-FFF2-40B4-BE49-F238E27FC236}">
                <a16:creationId xmlns:a16="http://schemas.microsoft.com/office/drawing/2014/main" id="{D85CB448-5903-46A0-B22F-E770624E3E35}"/>
              </a:ext>
            </a:extLst>
          </p:cNvPr>
          <p:cNvSpPr/>
          <p:nvPr/>
        </p:nvSpPr>
        <p:spPr>
          <a:xfrm>
            <a:off x="8271827" y="4162169"/>
            <a:ext cx="376670" cy="402560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4" name="Rounded Rectangle 25">
            <a:extLst>
              <a:ext uri="{FF2B5EF4-FFF2-40B4-BE49-F238E27FC236}">
                <a16:creationId xmlns:a16="http://schemas.microsoft.com/office/drawing/2014/main" id="{92AB7BD5-7C5B-4C1A-AE25-490180FB8094}"/>
              </a:ext>
            </a:extLst>
          </p:cNvPr>
          <p:cNvSpPr/>
          <p:nvPr/>
        </p:nvSpPr>
        <p:spPr>
          <a:xfrm>
            <a:off x="8254078" y="2047226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5" name="Block Arc 41">
            <a:extLst>
              <a:ext uri="{FF2B5EF4-FFF2-40B4-BE49-F238E27FC236}">
                <a16:creationId xmlns:a16="http://schemas.microsoft.com/office/drawing/2014/main" id="{5CB441CC-5C1C-4DE6-942A-6E4D15084A96}"/>
              </a:ext>
            </a:extLst>
          </p:cNvPr>
          <p:cNvSpPr/>
          <p:nvPr/>
        </p:nvSpPr>
        <p:spPr>
          <a:xfrm>
            <a:off x="7187564" y="4163165"/>
            <a:ext cx="395557" cy="400568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Round Same Side Corner Rectangle 11">
            <a:extLst>
              <a:ext uri="{FF2B5EF4-FFF2-40B4-BE49-F238E27FC236}">
                <a16:creationId xmlns:a16="http://schemas.microsoft.com/office/drawing/2014/main" id="{F8C40A93-7ABD-4365-A931-93936B6F8180}"/>
              </a:ext>
            </a:extLst>
          </p:cNvPr>
          <p:cNvSpPr/>
          <p:nvPr/>
        </p:nvSpPr>
        <p:spPr>
          <a:xfrm rot="9900000">
            <a:off x="7717589" y="1270728"/>
            <a:ext cx="407173" cy="34581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7" name="Donut 39">
            <a:extLst>
              <a:ext uri="{FF2B5EF4-FFF2-40B4-BE49-F238E27FC236}">
                <a16:creationId xmlns:a16="http://schemas.microsoft.com/office/drawing/2014/main" id="{9642B396-4C06-46D1-B310-2AB194264187}"/>
              </a:ext>
            </a:extLst>
          </p:cNvPr>
          <p:cNvSpPr/>
          <p:nvPr/>
        </p:nvSpPr>
        <p:spPr>
          <a:xfrm>
            <a:off x="3530744" y="3469364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Freeform 25">
            <a:extLst>
              <a:ext uri="{FF2B5EF4-FFF2-40B4-BE49-F238E27FC236}">
                <a16:creationId xmlns:a16="http://schemas.microsoft.com/office/drawing/2014/main" id="{998D1707-97A9-4CD8-BD58-7F2CCE31BF22}"/>
              </a:ext>
            </a:extLst>
          </p:cNvPr>
          <p:cNvSpPr/>
          <p:nvPr/>
        </p:nvSpPr>
        <p:spPr>
          <a:xfrm>
            <a:off x="6704653" y="2749259"/>
            <a:ext cx="293412" cy="363079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9" name="Rectangle 36">
            <a:extLst>
              <a:ext uri="{FF2B5EF4-FFF2-40B4-BE49-F238E27FC236}">
                <a16:creationId xmlns:a16="http://schemas.microsoft.com/office/drawing/2014/main" id="{0EDEB143-99A2-4D31-B7AB-0313ED9E0DFB}"/>
              </a:ext>
            </a:extLst>
          </p:cNvPr>
          <p:cNvSpPr/>
          <p:nvPr/>
        </p:nvSpPr>
        <p:spPr>
          <a:xfrm>
            <a:off x="4175657" y="3499408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0" name="Rounded Rectangle 27">
            <a:extLst>
              <a:ext uri="{FF2B5EF4-FFF2-40B4-BE49-F238E27FC236}">
                <a16:creationId xmlns:a16="http://schemas.microsoft.com/office/drawing/2014/main" id="{1D458931-4AC9-438E-BAAC-F3C7B8085E40}"/>
              </a:ext>
            </a:extLst>
          </p:cNvPr>
          <p:cNvSpPr/>
          <p:nvPr/>
        </p:nvSpPr>
        <p:spPr>
          <a:xfrm>
            <a:off x="6388738" y="128039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1" name="Rounded Rectangle 7">
            <a:extLst>
              <a:ext uri="{FF2B5EF4-FFF2-40B4-BE49-F238E27FC236}">
                <a16:creationId xmlns:a16="http://schemas.microsoft.com/office/drawing/2014/main" id="{C61DD30B-B1FB-4115-93BF-A6FC4D7C4496}"/>
              </a:ext>
            </a:extLst>
          </p:cNvPr>
          <p:cNvSpPr/>
          <p:nvPr/>
        </p:nvSpPr>
        <p:spPr>
          <a:xfrm>
            <a:off x="7049617" y="1257171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2" name="Chord 15">
            <a:extLst>
              <a:ext uri="{FF2B5EF4-FFF2-40B4-BE49-F238E27FC236}">
                <a16:creationId xmlns:a16="http://schemas.microsoft.com/office/drawing/2014/main" id="{63C47262-5B70-40B8-97DA-20323E6E8D59}"/>
              </a:ext>
            </a:extLst>
          </p:cNvPr>
          <p:cNvSpPr/>
          <p:nvPr/>
        </p:nvSpPr>
        <p:spPr>
          <a:xfrm>
            <a:off x="8360600" y="122656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3" name="Rectangle 16">
            <a:extLst>
              <a:ext uri="{FF2B5EF4-FFF2-40B4-BE49-F238E27FC236}">
                <a16:creationId xmlns:a16="http://schemas.microsoft.com/office/drawing/2014/main" id="{AEDBF2C9-E122-4AC7-AC79-56D4861F2244}"/>
              </a:ext>
            </a:extLst>
          </p:cNvPr>
          <p:cNvSpPr/>
          <p:nvPr/>
        </p:nvSpPr>
        <p:spPr>
          <a:xfrm>
            <a:off x="4828013" y="3529428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D57102DA-846F-45CC-BBBA-AA157735BE8A}"/>
              </a:ext>
            </a:extLst>
          </p:cNvPr>
          <p:cNvSpPr/>
          <p:nvPr/>
        </p:nvSpPr>
        <p:spPr>
          <a:xfrm>
            <a:off x="4156229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5" name="Rounded Rectangle 6">
            <a:extLst>
              <a:ext uri="{FF2B5EF4-FFF2-40B4-BE49-F238E27FC236}">
                <a16:creationId xmlns:a16="http://schemas.microsoft.com/office/drawing/2014/main" id="{09A85BFC-2DA9-4676-8095-247797082CAA}"/>
              </a:ext>
            </a:extLst>
          </p:cNvPr>
          <p:cNvSpPr/>
          <p:nvPr/>
        </p:nvSpPr>
        <p:spPr>
          <a:xfrm>
            <a:off x="4793335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6" name="Rounded Rectangle 6">
            <a:extLst>
              <a:ext uri="{FF2B5EF4-FFF2-40B4-BE49-F238E27FC236}">
                <a16:creationId xmlns:a16="http://schemas.microsoft.com/office/drawing/2014/main" id="{E3C454D1-A8FA-4F31-8576-2E245D9088FE}"/>
              </a:ext>
            </a:extLst>
          </p:cNvPr>
          <p:cNvSpPr/>
          <p:nvPr/>
        </p:nvSpPr>
        <p:spPr>
          <a:xfrm>
            <a:off x="5430441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7" name="Rounded Rectangle 6">
            <a:extLst>
              <a:ext uri="{FF2B5EF4-FFF2-40B4-BE49-F238E27FC236}">
                <a16:creationId xmlns:a16="http://schemas.microsoft.com/office/drawing/2014/main" id="{87F6BAC1-C462-4523-8D0D-BAF04DDB34D7}"/>
              </a:ext>
            </a:extLst>
          </p:cNvPr>
          <p:cNvSpPr/>
          <p:nvPr/>
        </p:nvSpPr>
        <p:spPr>
          <a:xfrm>
            <a:off x="6067547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8" name="Teardrop 6">
            <a:extLst>
              <a:ext uri="{FF2B5EF4-FFF2-40B4-BE49-F238E27FC236}">
                <a16:creationId xmlns:a16="http://schemas.microsoft.com/office/drawing/2014/main" id="{1F8D00BE-E184-49C9-ACF1-BC88019A3305}"/>
              </a:ext>
            </a:extLst>
          </p:cNvPr>
          <p:cNvSpPr/>
          <p:nvPr/>
        </p:nvSpPr>
        <p:spPr>
          <a:xfrm rot="8100000">
            <a:off x="8313590" y="2784226"/>
            <a:ext cx="293144" cy="293145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9" name="Donut 24">
            <a:extLst>
              <a:ext uri="{FF2B5EF4-FFF2-40B4-BE49-F238E27FC236}">
                <a16:creationId xmlns:a16="http://schemas.microsoft.com/office/drawing/2014/main" id="{04B71B85-4685-45A1-975F-91CD788CC1F5}"/>
              </a:ext>
            </a:extLst>
          </p:cNvPr>
          <p:cNvSpPr/>
          <p:nvPr/>
        </p:nvSpPr>
        <p:spPr>
          <a:xfrm>
            <a:off x="4603191" y="1979686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0" name="Chord 38">
            <a:extLst>
              <a:ext uri="{FF2B5EF4-FFF2-40B4-BE49-F238E27FC236}">
                <a16:creationId xmlns:a16="http://schemas.microsoft.com/office/drawing/2014/main" id="{63FFA81C-E4BB-44CF-A11B-0D48E570A9D1}"/>
              </a:ext>
            </a:extLst>
          </p:cNvPr>
          <p:cNvSpPr/>
          <p:nvPr/>
        </p:nvSpPr>
        <p:spPr>
          <a:xfrm>
            <a:off x="5277177" y="1979317"/>
            <a:ext cx="340508" cy="437873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Heart 38">
            <a:extLst>
              <a:ext uri="{FF2B5EF4-FFF2-40B4-BE49-F238E27FC236}">
                <a16:creationId xmlns:a16="http://schemas.microsoft.com/office/drawing/2014/main" id="{ED88203B-4DBB-49DF-9CA9-5662B5DFA36B}"/>
              </a:ext>
            </a:extLst>
          </p:cNvPr>
          <p:cNvSpPr/>
          <p:nvPr/>
        </p:nvSpPr>
        <p:spPr>
          <a:xfrm>
            <a:off x="5770720" y="1252545"/>
            <a:ext cx="382181" cy="382181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Round Same Side Corner Rectangle 19">
            <a:extLst>
              <a:ext uri="{FF2B5EF4-FFF2-40B4-BE49-F238E27FC236}">
                <a16:creationId xmlns:a16="http://schemas.microsoft.com/office/drawing/2014/main" id="{C3B0E965-2E6A-44F1-B07C-F7E7BE0F9369}"/>
              </a:ext>
            </a:extLst>
          </p:cNvPr>
          <p:cNvSpPr/>
          <p:nvPr/>
        </p:nvSpPr>
        <p:spPr>
          <a:xfrm>
            <a:off x="7782928" y="4184858"/>
            <a:ext cx="289093" cy="357183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Rectangle 23">
            <a:extLst>
              <a:ext uri="{FF2B5EF4-FFF2-40B4-BE49-F238E27FC236}">
                <a16:creationId xmlns:a16="http://schemas.microsoft.com/office/drawing/2014/main" id="{604688A2-6F40-4BFD-A058-FA3E3524E936}"/>
              </a:ext>
            </a:extLst>
          </p:cNvPr>
          <p:cNvSpPr/>
          <p:nvPr/>
        </p:nvSpPr>
        <p:spPr>
          <a:xfrm>
            <a:off x="3527955" y="4223407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Oval 31">
            <a:extLst>
              <a:ext uri="{FF2B5EF4-FFF2-40B4-BE49-F238E27FC236}">
                <a16:creationId xmlns:a16="http://schemas.microsoft.com/office/drawing/2014/main" id="{D44813CC-692E-42E7-A86A-479CF9EDAEE1}"/>
              </a:ext>
            </a:extLst>
          </p:cNvPr>
          <p:cNvSpPr/>
          <p:nvPr/>
        </p:nvSpPr>
        <p:spPr>
          <a:xfrm>
            <a:off x="6633502" y="4184654"/>
            <a:ext cx="354255" cy="357590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Rectangle 23">
            <a:extLst>
              <a:ext uri="{FF2B5EF4-FFF2-40B4-BE49-F238E27FC236}">
                <a16:creationId xmlns:a16="http://schemas.microsoft.com/office/drawing/2014/main" id="{9C34D5A7-7C3E-4CA3-8CB2-EE18595C7AEB}"/>
              </a:ext>
            </a:extLst>
          </p:cNvPr>
          <p:cNvSpPr/>
          <p:nvPr/>
        </p:nvSpPr>
        <p:spPr>
          <a:xfrm>
            <a:off x="4736303" y="4206900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Oval 31">
            <a:extLst>
              <a:ext uri="{FF2B5EF4-FFF2-40B4-BE49-F238E27FC236}">
                <a16:creationId xmlns:a16="http://schemas.microsoft.com/office/drawing/2014/main" id="{E2F1AE89-73C9-49E0-BACD-13ED181599E6}"/>
              </a:ext>
            </a:extLst>
          </p:cNvPr>
          <p:cNvSpPr/>
          <p:nvPr/>
        </p:nvSpPr>
        <p:spPr>
          <a:xfrm>
            <a:off x="5421938" y="4162596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Teardrop 17">
            <a:extLst>
              <a:ext uri="{FF2B5EF4-FFF2-40B4-BE49-F238E27FC236}">
                <a16:creationId xmlns:a16="http://schemas.microsoft.com/office/drawing/2014/main" id="{CEAA75AF-7D39-45C5-8D81-7FF4673B652F}"/>
              </a:ext>
            </a:extLst>
          </p:cNvPr>
          <p:cNvSpPr/>
          <p:nvPr/>
        </p:nvSpPr>
        <p:spPr>
          <a:xfrm rot="18900000">
            <a:off x="4203914" y="4194545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Rectangle 23">
            <a:extLst>
              <a:ext uri="{FF2B5EF4-FFF2-40B4-BE49-F238E27FC236}">
                <a16:creationId xmlns:a16="http://schemas.microsoft.com/office/drawing/2014/main" id="{A564E64F-96F8-4FD4-AF99-54D0A5B334E7}"/>
              </a:ext>
            </a:extLst>
          </p:cNvPr>
          <p:cNvSpPr/>
          <p:nvPr/>
        </p:nvSpPr>
        <p:spPr>
          <a:xfrm>
            <a:off x="6028922" y="4159866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Round Same Side Corner Rectangle 8">
            <a:extLst>
              <a:ext uri="{FF2B5EF4-FFF2-40B4-BE49-F238E27FC236}">
                <a16:creationId xmlns:a16="http://schemas.microsoft.com/office/drawing/2014/main" id="{9E5C3BB0-D26E-4AC2-9B16-DB517E0F8182}"/>
              </a:ext>
            </a:extLst>
          </p:cNvPr>
          <p:cNvSpPr/>
          <p:nvPr/>
        </p:nvSpPr>
        <p:spPr>
          <a:xfrm>
            <a:off x="3677801" y="1211259"/>
            <a:ext cx="176460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Round Same Side Corner Rectangle 20">
            <a:extLst>
              <a:ext uri="{FF2B5EF4-FFF2-40B4-BE49-F238E27FC236}">
                <a16:creationId xmlns:a16="http://schemas.microsoft.com/office/drawing/2014/main" id="{6E2E07B2-99D0-41A7-95FA-F2316C3C1D85}"/>
              </a:ext>
            </a:extLst>
          </p:cNvPr>
          <p:cNvSpPr/>
          <p:nvPr/>
        </p:nvSpPr>
        <p:spPr>
          <a:xfrm rot="10800000">
            <a:off x="4090098" y="1209113"/>
            <a:ext cx="219879" cy="46904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Donut 87">
            <a:extLst>
              <a:ext uri="{FF2B5EF4-FFF2-40B4-BE49-F238E27FC236}">
                <a16:creationId xmlns:a16="http://schemas.microsoft.com/office/drawing/2014/main" id="{863C2E14-182E-4D0C-82C2-11EA5483CD92}"/>
              </a:ext>
            </a:extLst>
          </p:cNvPr>
          <p:cNvSpPr/>
          <p:nvPr/>
        </p:nvSpPr>
        <p:spPr>
          <a:xfrm>
            <a:off x="4545814" y="1274208"/>
            <a:ext cx="356471" cy="366339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2" name="Donut 90">
            <a:extLst>
              <a:ext uri="{FF2B5EF4-FFF2-40B4-BE49-F238E27FC236}">
                <a16:creationId xmlns:a16="http://schemas.microsoft.com/office/drawing/2014/main" id="{38135632-3D0C-4CAC-A6DC-C8499D8F5B0F}"/>
              </a:ext>
            </a:extLst>
          </p:cNvPr>
          <p:cNvSpPr/>
          <p:nvPr/>
        </p:nvSpPr>
        <p:spPr>
          <a:xfrm>
            <a:off x="5161285" y="1247479"/>
            <a:ext cx="373598" cy="38181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3" name="Oval 6">
            <a:extLst>
              <a:ext uri="{FF2B5EF4-FFF2-40B4-BE49-F238E27FC236}">
                <a16:creationId xmlns:a16="http://schemas.microsoft.com/office/drawing/2014/main" id="{56FE1C13-CDB7-42DE-B591-C21BEF828592}"/>
              </a:ext>
            </a:extLst>
          </p:cNvPr>
          <p:cNvSpPr/>
          <p:nvPr/>
        </p:nvSpPr>
        <p:spPr>
          <a:xfrm>
            <a:off x="5858067" y="2021781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Block Arc 25">
            <a:extLst>
              <a:ext uri="{FF2B5EF4-FFF2-40B4-BE49-F238E27FC236}">
                <a16:creationId xmlns:a16="http://schemas.microsoft.com/office/drawing/2014/main" id="{7D35FF9C-78CD-43A4-8601-ED666A58B444}"/>
              </a:ext>
            </a:extLst>
          </p:cNvPr>
          <p:cNvSpPr/>
          <p:nvPr/>
        </p:nvSpPr>
        <p:spPr>
          <a:xfrm>
            <a:off x="4117415" y="2020993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5" name="Block Arc 31">
            <a:extLst>
              <a:ext uri="{FF2B5EF4-FFF2-40B4-BE49-F238E27FC236}">
                <a16:creationId xmlns:a16="http://schemas.microsoft.com/office/drawing/2014/main" id="{2909F8A1-9EA1-41CE-95C8-0D2725DC6062}"/>
              </a:ext>
            </a:extLst>
          </p:cNvPr>
          <p:cNvSpPr/>
          <p:nvPr/>
        </p:nvSpPr>
        <p:spPr>
          <a:xfrm>
            <a:off x="6455130" y="2020993"/>
            <a:ext cx="320167" cy="354521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6" name="Freeform 53">
            <a:extLst>
              <a:ext uri="{FF2B5EF4-FFF2-40B4-BE49-F238E27FC236}">
                <a16:creationId xmlns:a16="http://schemas.microsoft.com/office/drawing/2014/main" id="{CAF67023-7D54-4C53-9B6C-9A0C7217CAF8}"/>
              </a:ext>
            </a:extLst>
          </p:cNvPr>
          <p:cNvSpPr/>
          <p:nvPr/>
        </p:nvSpPr>
        <p:spPr>
          <a:xfrm>
            <a:off x="7662840" y="2018386"/>
            <a:ext cx="350856" cy="35973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Block Arc 10">
            <a:extLst>
              <a:ext uri="{FF2B5EF4-FFF2-40B4-BE49-F238E27FC236}">
                <a16:creationId xmlns:a16="http://schemas.microsoft.com/office/drawing/2014/main" id="{23FDC856-05B5-440D-9089-D9E51F4DD8EC}"/>
              </a:ext>
            </a:extLst>
          </p:cNvPr>
          <p:cNvSpPr/>
          <p:nvPr/>
        </p:nvSpPr>
        <p:spPr>
          <a:xfrm>
            <a:off x="8244408" y="3525290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8" name="Freeform 55">
            <a:extLst>
              <a:ext uri="{FF2B5EF4-FFF2-40B4-BE49-F238E27FC236}">
                <a16:creationId xmlns:a16="http://schemas.microsoft.com/office/drawing/2014/main" id="{B6424444-344C-4009-8A7F-AF21957C3994}"/>
              </a:ext>
            </a:extLst>
          </p:cNvPr>
          <p:cNvSpPr/>
          <p:nvPr/>
        </p:nvSpPr>
        <p:spPr>
          <a:xfrm>
            <a:off x="3655029" y="1926261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Round Same Side Corner Rectangle 36">
            <a:extLst>
              <a:ext uri="{FF2B5EF4-FFF2-40B4-BE49-F238E27FC236}">
                <a16:creationId xmlns:a16="http://schemas.microsoft.com/office/drawing/2014/main" id="{00034331-9E96-4AC8-85CE-877CE1329372}"/>
              </a:ext>
            </a:extLst>
          </p:cNvPr>
          <p:cNvSpPr/>
          <p:nvPr/>
        </p:nvSpPr>
        <p:spPr>
          <a:xfrm>
            <a:off x="7015679" y="2037450"/>
            <a:ext cx="406779" cy="321606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Oval 21">
            <a:extLst>
              <a:ext uri="{FF2B5EF4-FFF2-40B4-BE49-F238E27FC236}">
                <a16:creationId xmlns:a16="http://schemas.microsoft.com/office/drawing/2014/main" id="{DB085D37-5B08-4664-B488-B0A90850EC9F}"/>
              </a:ext>
            </a:extLst>
          </p:cNvPr>
          <p:cNvSpPr>
            <a:spLocks noChangeAspect="1"/>
          </p:cNvSpPr>
          <p:nvPr/>
        </p:nvSpPr>
        <p:spPr>
          <a:xfrm>
            <a:off x="5500929" y="350258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1" name="Oval 32">
            <a:extLst>
              <a:ext uri="{FF2B5EF4-FFF2-40B4-BE49-F238E27FC236}">
                <a16:creationId xmlns:a16="http://schemas.microsoft.com/office/drawing/2014/main" id="{FF533160-FF6C-47F8-93BD-484F05AD5E14}"/>
              </a:ext>
            </a:extLst>
          </p:cNvPr>
          <p:cNvSpPr/>
          <p:nvPr/>
        </p:nvSpPr>
        <p:spPr>
          <a:xfrm>
            <a:off x="7084921" y="3479620"/>
            <a:ext cx="318881" cy="383620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709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C</a:t>
            </a:r>
            <a:endParaRPr lang="ko-KR" altLang="en-US" dirty="0"/>
          </a:p>
        </p:txBody>
      </p:sp>
      <p:sp>
        <p:nvSpPr>
          <p:cNvPr id="75" name="Freeform 47">
            <a:extLst>
              <a:ext uri="{FF2B5EF4-FFF2-40B4-BE49-F238E27FC236}">
                <a16:creationId xmlns:a16="http://schemas.microsoft.com/office/drawing/2014/main" id="{17AEA2A8-51A8-4CED-9351-D5C55B3D99EE}"/>
              </a:ext>
            </a:extLst>
          </p:cNvPr>
          <p:cNvSpPr>
            <a:spLocks noChangeAspect="1"/>
          </p:cNvSpPr>
          <p:nvPr/>
        </p:nvSpPr>
        <p:spPr>
          <a:xfrm>
            <a:off x="3706960" y="1353413"/>
            <a:ext cx="360219" cy="360000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Freeform 48">
            <a:extLst>
              <a:ext uri="{FF2B5EF4-FFF2-40B4-BE49-F238E27FC236}">
                <a16:creationId xmlns:a16="http://schemas.microsoft.com/office/drawing/2014/main" id="{E3B473C6-961D-4EEB-A304-05504D9AD7C6}"/>
              </a:ext>
            </a:extLst>
          </p:cNvPr>
          <p:cNvSpPr>
            <a:spLocks noChangeAspect="1"/>
          </p:cNvSpPr>
          <p:nvPr/>
        </p:nvSpPr>
        <p:spPr>
          <a:xfrm>
            <a:off x="4282582" y="1383506"/>
            <a:ext cx="360000" cy="299814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7" name="Freeform 49">
            <a:extLst>
              <a:ext uri="{FF2B5EF4-FFF2-40B4-BE49-F238E27FC236}">
                <a16:creationId xmlns:a16="http://schemas.microsoft.com/office/drawing/2014/main" id="{8C806505-FAF7-480B-B64C-451C0B23063D}"/>
              </a:ext>
            </a:extLst>
          </p:cNvPr>
          <p:cNvSpPr>
            <a:spLocks noChangeAspect="1"/>
          </p:cNvSpPr>
          <p:nvPr/>
        </p:nvSpPr>
        <p:spPr>
          <a:xfrm>
            <a:off x="5449552" y="1373426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0">
            <a:extLst>
              <a:ext uri="{FF2B5EF4-FFF2-40B4-BE49-F238E27FC236}">
                <a16:creationId xmlns:a16="http://schemas.microsoft.com/office/drawing/2014/main" id="{9731DBA6-DD7C-4E19-8A48-2CF8D5176D29}"/>
              </a:ext>
            </a:extLst>
          </p:cNvPr>
          <p:cNvSpPr>
            <a:spLocks noChangeAspect="1"/>
          </p:cNvSpPr>
          <p:nvPr/>
        </p:nvSpPr>
        <p:spPr>
          <a:xfrm>
            <a:off x="4851982" y="1381413"/>
            <a:ext cx="360000" cy="304000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9" name="Teardrop 9">
            <a:extLst>
              <a:ext uri="{FF2B5EF4-FFF2-40B4-BE49-F238E27FC236}">
                <a16:creationId xmlns:a16="http://schemas.microsoft.com/office/drawing/2014/main" id="{035177CF-5C31-4458-A3D0-60983076EC58}"/>
              </a:ext>
            </a:extLst>
          </p:cNvPr>
          <p:cNvSpPr>
            <a:spLocks noChangeAspect="1"/>
          </p:cNvSpPr>
          <p:nvPr/>
        </p:nvSpPr>
        <p:spPr>
          <a:xfrm rot="18900000">
            <a:off x="6023939" y="2076781"/>
            <a:ext cx="348493" cy="297430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Freeform 97">
            <a:extLst>
              <a:ext uri="{FF2B5EF4-FFF2-40B4-BE49-F238E27FC236}">
                <a16:creationId xmlns:a16="http://schemas.microsoft.com/office/drawing/2014/main" id="{CF65101C-4B3A-4A8B-993B-2DBAA47142D9}"/>
              </a:ext>
            </a:extLst>
          </p:cNvPr>
          <p:cNvSpPr>
            <a:spLocks noChangeAspect="1"/>
          </p:cNvSpPr>
          <p:nvPr/>
        </p:nvSpPr>
        <p:spPr>
          <a:xfrm>
            <a:off x="6513205" y="1376236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Donut 22">
            <a:extLst>
              <a:ext uri="{FF2B5EF4-FFF2-40B4-BE49-F238E27FC236}">
                <a16:creationId xmlns:a16="http://schemas.microsoft.com/office/drawing/2014/main" id="{CFDBD720-2F50-49B9-93E6-90365DC4C676}"/>
              </a:ext>
            </a:extLst>
          </p:cNvPr>
          <p:cNvSpPr>
            <a:spLocks noChangeAspect="1"/>
          </p:cNvSpPr>
          <p:nvPr/>
        </p:nvSpPr>
        <p:spPr>
          <a:xfrm>
            <a:off x="7679627" y="1441217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Freeform 99">
            <a:extLst>
              <a:ext uri="{FF2B5EF4-FFF2-40B4-BE49-F238E27FC236}">
                <a16:creationId xmlns:a16="http://schemas.microsoft.com/office/drawing/2014/main" id="{A6D4B3B7-3821-40FD-9197-D46563F92C6B}"/>
              </a:ext>
            </a:extLst>
          </p:cNvPr>
          <p:cNvSpPr>
            <a:spLocks noChangeAspect="1"/>
          </p:cNvSpPr>
          <p:nvPr/>
        </p:nvSpPr>
        <p:spPr>
          <a:xfrm>
            <a:off x="6066104" y="1368148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Oval 10">
            <a:extLst>
              <a:ext uri="{FF2B5EF4-FFF2-40B4-BE49-F238E27FC236}">
                <a16:creationId xmlns:a16="http://schemas.microsoft.com/office/drawing/2014/main" id="{E0A6C517-B355-429C-A3E7-E5B0B9290703}"/>
              </a:ext>
            </a:extLst>
          </p:cNvPr>
          <p:cNvSpPr/>
          <p:nvPr/>
        </p:nvSpPr>
        <p:spPr>
          <a:xfrm>
            <a:off x="7124399" y="1368839"/>
            <a:ext cx="330674" cy="329148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Freeform 101">
            <a:extLst>
              <a:ext uri="{FF2B5EF4-FFF2-40B4-BE49-F238E27FC236}">
                <a16:creationId xmlns:a16="http://schemas.microsoft.com/office/drawing/2014/main" id="{F805B50A-BE54-4252-86DD-9E1F1E42C80A}"/>
              </a:ext>
            </a:extLst>
          </p:cNvPr>
          <p:cNvSpPr/>
          <p:nvPr/>
        </p:nvSpPr>
        <p:spPr>
          <a:xfrm>
            <a:off x="8293275" y="1404641"/>
            <a:ext cx="193444" cy="257545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Group 102">
            <a:extLst>
              <a:ext uri="{FF2B5EF4-FFF2-40B4-BE49-F238E27FC236}">
                <a16:creationId xmlns:a16="http://schemas.microsoft.com/office/drawing/2014/main" id="{E0CE5B3B-5B6D-4E01-BE84-6CCEDDD4A7DA}"/>
              </a:ext>
            </a:extLst>
          </p:cNvPr>
          <p:cNvGrpSpPr>
            <a:grpSpLocks noChangeAspect="1"/>
          </p:cNvGrpSpPr>
          <p:nvPr/>
        </p:nvGrpSpPr>
        <p:grpSpPr>
          <a:xfrm>
            <a:off x="6612876" y="2045497"/>
            <a:ext cx="221332" cy="360000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86" name="Freeform 103">
              <a:extLst>
                <a:ext uri="{FF2B5EF4-FFF2-40B4-BE49-F238E27FC236}">
                  <a16:creationId xmlns:a16="http://schemas.microsoft.com/office/drawing/2014/main" id="{297EDE16-CF4B-46F4-B89D-8B5A71D3471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Freeform 104">
              <a:extLst>
                <a:ext uri="{FF2B5EF4-FFF2-40B4-BE49-F238E27FC236}">
                  <a16:creationId xmlns:a16="http://schemas.microsoft.com/office/drawing/2014/main" id="{C67BBBA9-BB2E-45D4-BFFD-8A09CC39D160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Freeform 105">
              <a:extLst>
                <a:ext uri="{FF2B5EF4-FFF2-40B4-BE49-F238E27FC236}">
                  <a16:creationId xmlns:a16="http://schemas.microsoft.com/office/drawing/2014/main" id="{8A41BCB7-4A3D-4E34-AF9C-5D2FB16BD3BE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Freeform 106">
              <a:extLst>
                <a:ext uri="{FF2B5EF4-FFF2-40B4-BE49-F238E27FC236}">
                  <a16:creationId xmlns:a16="http://schemas.microsoft.com/office/drawing/2014/main" id="{9D3249AE-F845-4C97-BCE3-2FCC747B7AEC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0" name="Freeform 107">
            <a:extLst>
              <a:ext uri="{FF2B5EF4-FFF2-40B4-BE49-F238E27FC236}">
                <a16:creationId xmlns:a16="http://schemas.microsoft.com/office/drawing/2014/main" id="{4FD824BA-4008-4AD3-92CD-1AA04A0A8C77}"/>
              </a:ext>
            </a:extLst>
          </p:cNvPr>
          <p:cNvSpPr>
            <a:spLocks noChangeAspect="1"/>
          </p:cNvSpPr>
          <p:nvPr/>
        </p:nvSpPr>
        <p:spPr>
          <a:xfrm>
            <a:off x="7232016" y="2045497"/>
            <a:ext cx="115441" cy="360000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Freeform 108">
            <a:extLst>
              <a:ext uri="{FF2B5EF4-FFF2-40B4-BE49-F238E27FC236}">
                <a16:creationId xmlns:a16="http://schemas.microsoft.com/office/drawing/2014/main" id="{17E14A40-A995-4B92-A260-1841D65B48A5}"/>
              </a:ext>
            </a:extLst>
          </p:cNvPr>
          <p:cNvSpPr/>
          <p:nvPr/>
        </p:nvSpPr>
        <p:spPr>
          <a:xfrm>
            <a:off x="4861480" y="2037091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Oval 8">
            <a:extLst>
              <a:ext uri="{FF2B5EF4-FFF2-40B4-BE49-F238E27FC236}">
                <a16:creationId xmlns:a16="http://schemas.microsoft.com/office/drawing/2014/main" id="{2EE71C7E-42F6-4FE7-8E2E-F15BD53979C8}"/>
              </a:ext>
            </a:extLst>
          </p:cNvPr>
          <p:cNvSpPr/>
          <p:nvPr/>
        </p:nvSpPr>
        <p:spPr>
          <a:xfrm>
            <a:off x="5430443" y="2045477"/>
            <a:ext cx="358193" cy="36004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3" name="Group 110">
            <a:extLst>
              <a:ext uri="{FF2B5EF4-FFF2-40B4-BE49-F238E27FC236}">
                <a16:creationId xmlns:a16="http://schemas.microsoft.com/office/drawing/2014/main" id="{E2AAC490-17F5-4D6D-BFAD-206882111FD1}"/>
              </a:ext>
            </a:extLst>
          </p:cNvPr>
          <p:cNvGrpSpPr/>
          <p:nvPr/>
        </p:nvGrpSpPr>
        <p:grpSpPr>
          <a:xfrm>
            <a:off x="4292080" y="2037091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94" name="Freeform 111">
              <a:extLst>
                <a:ext uri="{FF2B5EF4-FFF2-40B4-BE49-F238E27FC236}">
                  <a16:creationId xmlns:a16="http://schemas.microsoft.com/office/drawing/2014/main" id="{00BEFB51-04E0-4B04-97D5-553A1481CEAC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Oval 37">
              <a:extLst>
                <a:ext uri="{FF2B5EF4-FFF2-40B4-BE49-F238E27FC236}">
                  <a16:creationId xmlns:a16="http://schemas.microsoft.com/office/drawing/2014/main" id="{2DEFD8B5-95A0-4902-8A6A-00FE840BB58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6" name="Rectangle 19">
            <a:extLst>
              <a:ext uri="{FF2B5EF4-FFF2-40B4-BE49-F238E27FC236}">
                <a16:creationId xmlns:a16="http://schemas.microsoft.com/office/drawing/2014/main" id="{7BBFE7D0-F366-415C-AE83-3A56C72BA30B}"/>
              </a:ext>
            </a:extLst>
          </p:cNvPr>
          <p:cNvSpPr/>
          <p:nvPr/>
        </p:nvSpPr>
        <p:spPr>
          <a:xfrm>
            <a:off x="3734269" y="2057538"/>
            <a:ext cx="305600" cy="33591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Freeform 114">
            <a:extLst>
              <a:ext uri="{FF2B5EF4-FFF2-40B4-BE49-F238E27FC236}">
                <a16:creationId xmlns:a16="http://schemas.microsoft.com/office/drawing/2014/main" id="{11431837-2C1B-4FA4-A203-53EEDD571F9D}"/>
              </a:ext>
            </a:extLst>
          </p:cNvPr>
          <p:cNvSpPr>
            <a:spLocks noChangeAspect="1"/>
          </p:cNvSpPr>
          <p:nvPr/>
        </p:nvSpPr>
        <p:spPr>
          <a:xfrm>
            <a:off x="7672979" y="2045497"/>
            <a:ext cx="373296" cy="360000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Rounded Rectangle 31">
            <a:extLst>
              <a:ext uri="{FF2B5EF4-FFF2-40B4-BE49-F238E27FC236}">
                <a16:creationId xmlns:a16="http://schemas.microsoft.com/office/drawing/2014/main" id="{E04BF1E9-E93B-4EB2-AD07-94027991332C}"/>
              </a:ext>
            </a:extLst>
          </p:cNvPr>
          <p:cNvSpPr>
            <a:spLocks noChangeAspect="1"/>
          </p:cNvSpPr>
          <p:nvPr/>
        </p:nvSpPr>
        <p:spPr>
          <a:xfrm>
            <a:off x="3760469" y="2821406"/>
            <a:ext cx="253200" cy="360000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Oval 47">
            <a:extLst>
              <a:ext uri="{FF2B5EF4-FFF2-40B4-BE49-F238E27FC236}">
                <a16:creationId xmlns:a16="http://schemas.microsoft.com/office/drawing/2014/main" id="{B738EF90-DA62-428F-A764-9A7D44E9AEE3}"/>
              </a:ext>
            </a:extLst>
          </p:cNvPr>
          <p:cNvSpPr>
            <a:spLocks noChangeAspect="1"/>
          </p:cNvSpPr>
          <p:nvPr/>
        </p:nvSpPr>
        <p:spPr>
          <a:xfrm>
            <a:off x="8209997" y="204549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Oval 50">
            <a:extLst>
              <a:ext uri="{FF2B5EF4-FFF2-40B4-BE49-F238E27FC236}">
                <a16:creationId xmlns:a16="http://schemas.microsoft.com/office/drawing/2014/main" id="{E09DCE9F-150A-4F4C-82DC-EB0654EC3F46}"/>
              </a:ext>
            </a:extLst>
          </p:cNvPr>
          <p:cNvSpPr>
            <a:spLocks noChangeAspect="1"/>
          </p:cNvSpPr>
          <p:nvPr/>
        </p:nvSpPr>
        <p:spPr>
          <a:xfrm>
            <a:off x="4303211" y="2821406"/>
            <a:ext cx="318743" cy="36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Heart 17">
            <a:extLst>
              <a:ext uri="{FF2B5EF4-FFF2-40B4-BE49-F238E27FC236}">
                <a16:creationId xmlns:a16="http://schemas.microsoft.com/office/drawing/2014/main" id="{D561A596-A0FE-485A-AB05-17D030A01975}"/>
              </a:ext>
            </a:extLst>
          </p:cNvPr>
          <p:cNvSpPr/>
          <p:nvPr/>
        </p:nvSpPr>
        <p:spPr>
          <a:xfrm>
            <a:off x="6027872" y="2833290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Rounded Rectangle 25">
            <a:extLst>
              <a:ext uri="{FF2B5EF4-FFF2-40B4-BE49-F238E27FC236}">
                <a16:creationId xmlns:a16="http://schemas.microsoft.com/office/drawing/2014/main" id="{4EDB1356-7672-4AA6-B8A9-FB57A8CA72BA}"/>
              </a:ext>
            </a:extLst>
          </p:cNvPr>
          <p:cNvSpPr/>
          <p:nvPr/>
        </p:nvSpPr>
        <p:spPr>
          <a:xfrm>
            <a:off x="5440459" y="2858907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Chord 32">
            <a:extLst>
              <a:ext uri="{FF2B5EF4-FFF2-40B4-BE49-F238E27FC236}">
                <a16:creationId xmlns:a16="http://schemas.microsoft.com/office/drawing/2014/main" id="{C84B6CBF-A738-4DAB-8D44-C051EA5F949C}"/>
              </a:ext>
            </a:extLst>
          </p:cNvPr>
          <p:cNvSpPr/>
          <p:nvPr/>
        </p:nvSpPr>
        <p:spPr>
          <a:xfrm>
            <a:off x="4862902" y="2833809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Rounded Rectangle 40">
            <a:extLst>
              <a:ext uri="{FF2B5EF4-FFF2-40B4-BE49-F238E27FC236}">
                <a16:creationId xmlns:a16="http://schemas.microsoft.com/office/drawing/2014/main" id="{2F681D62-151D-4EC7-AD02-2E5D0A3B9B99}"/>
              </a:ext>
            </a:extLst>
          </p:cNvPr>
          <p:cNvSpPr/>
          <p:nvPr/>
        </p:nvSpPr>
        <p:spPr>
          <a:xfrm rot="2942052">
            <a:off x="6566376" y="2834205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Rounded Rectangle 7">
            <a:extLst>
              <a:ext uri="{FF2B5EF4-FFF2-40B4-BE49-F238E27FC236}">
                <a16:creationId xmlns:a16="http://schemas.microsoft.com/office/drawing/2014/main" id="{CE21F022-3C7A-4C31-9E4C-677377679B81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976755" y="3535534"/>
            <a:ext cx="110455" cy="43200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6" name="Rounded Rectangle 17">
            <a:extLst>
              <a:ext uri="{FF2B5EF4-FFF2-40B4-BE49-F238E27FC236}">
                <a16:creationId xmlns:a16="http://schemas.microsoft.com/office/drawing/2014/main" id="{B0E07C70-4DF5-40C5-BBBE-CA1F3515A60B}"/>
              </a:ext>
            </a:extLst>
          </p:cNvPr>
          <p:cNvSpPr>
            <a:spLocks noChangeAspect="1"/>
          </p:cNvSpPr>
          <p:nvPr/>
        </p:nvSpPr>
        <p:spPr>
          <a:xfrm>
            <a:off x="8276866" y="2821406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Oval 21">
            <a:extLst>
              <a:ext uri="{FF2B5EF4-FFF2-40B4-BE49-F238E27FC236}">
                <a16:creationId xmlns:a16="http://schemas.microsoft.com/office/drawing/2014/main" id="{D05C3849-4AD3-4F29-B87C-60804E7325CD}"/>
              </a:ext>
            </a:extLst>
          </p:cNvPr>
          <p:cNvSpPr>
            <a:spLocks noChangeAspect="1"/>
          </p:cNvSpPr>
          <p:nvPr/>
        </p:nvSpPr>
        <p:spPr>
          <a:xfrm>
            <a:off x="7109736" y="282140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Oval 25">
            <a:extLst>
              <a:ext uri="{FF2B5EF4-FFF2-40B4-BE49-F238E27FC236}">
                <a16:creationId xmlns:a16="http://schemas.microsoft.com/office/drawing/2014/main" id="{00BEC2BF-59C0-4F1B-A205-0458C291301E}"/>
              </a:ext>
            </a:extLst>
          </p:cNvPr>
          <p:cNvSpPr>
            <a:spLocks noChangeAspect="1"/>
          </p:cNvSpPr>
          <p:nvPr/>
        </p:nvSpPr>
        <p:spPr>
          <a:xfrm>
            <a:off x="7679872" y="2821406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Block Arc 20">
            <a:extLst>
              <a:ext uri="{FF2B5EF4-FFF2-40B4-BE49-F238E27FC236}">
                <a16:creationId xmlns:a16="http://schemas.microsoft.com/office/drawing/2014/main" id="{15BE60A6-EE77-4C10-BF92-466A8207054A}"/>
              </a:ext>
            </a:extLst>
          </p:cNvPr>
          <p:cNvSpPr>
            <a:spLocks noChangeAspect="1"/>
          </p:cNvSpPr>
          <p:nvPr/>
        </p:nvSpPr>
        <p:spPr>
          <a:xfrm rot="10800000">
            <a:off x="4296578" y="3571534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0" name="Block Arc 11">
            <a:extLst>
              <a:ext uri="{FF2B5EF4-FFF2-40B4-BE49-F238E27FC236}">
                <a16:creationId xmlns:a16="http://schemas.microsoft.com/office/drawing/2014/main" id="{40929412-1B24-44E6-B4E7-C380C218D2CD}"/>
              </a:ext>
            </a:extLst>
          </p:cNvPr>
          <p:cNvSpPr/>
          <p:nvPr/>
        </p:nvSpPr>
        <p:spPr>
          <a:xfrm rot="10800000">
            <a:off x="6614789" y="356089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1" name="Rectangle 21">
            <a:extLst>
              <a:ext uri="{FF2B5EF4-FFF2-40B4-BE49-F238E27FC236}">
                <a16:creationId xmlns:a16="http://schemas.microsoft.com/office/drawing/2014/main" id="{DC7EB915-D50E-4D52-B524-C9A2E26CC9DB}"/>
              </a:ext>
            </a:extLst>
          </p:cNvPr>
          <p:cNvSpPr/>
          <p:nvPr/>
        </p:nvSpPr>
        <p:spPr>
          <a:xfrm>
            <a:off x="5437664" y="3655251"/>
            <a:ext cx="343751" cy="192566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Round Same Side Corner Rectangle 8">
            <a:extLst>
              <a:ext uri="{FF2B5EF4-FFF2-40B4-BE49-F238E27FC236}">
                <a16:creationId xmlns:a16="http://schemas.microsoft.com/office/drawing/2014/main" id="{4289E572-C816-4410-B443-8DC3B9177C4B}"/>
              </a:ext>
            </a:extLst>
          </p:cNvPr>
          <p:cNvSpPr/>
          <p:nvPr/>
        </p:nvSpPr>
        <p:spPr>
          <a:xfrm>
            <a:off x="8212501" y="358860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Rounded Rectangle 51">
            <a:extLst>
              <a:ext uri="{FF2B5EF4-FFF2-40B4-BE49-F238E27FC236}">
                <a16:creationId xmlns:a16="http://schemas.microsoft.com/office/drawing/2014/main" id="{433B461D-82D4-4F53-B701-57D22B902226}"/>
              </a:ext>
            </a:extLst>
          </p:cNvPr>
          <p:cNvSpPr/>
          <p:nvPr/>
        </p:nvSpPr>
        <p:spPr>
          <a:xfrm rot="16200000" flipH="1">
            <a:off x="7112464" y="421925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4" name="Isosceles Triangle 5">
            <a:extLst>
              <a:ext uri="{FF2B5EF4-FFF2-40B4-BE49-F238E27FC236}">
                <a16:creationId xmlns:a16="http://schemas.microsoft.com/office/drawing/2014/main" id="{571568B0-DD1B-4C2A-A7D6-C4B8746F68DC}"/>
              </a:ext>
            </a:extLst>
          </p:cNvPr>
          <p:cNvSpPr>
            <a:spLocks noChangeAspect="1"/>
          </p:cNvSpPr>
          <p:nvPr/>
        </p:nvSpPr>
        <p:spPr>
          <a:xfrm>
            <a:off x="6060854" y="3614352"/>
            <a:ext cx="274662" cy="274365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Trapezoid 22">
            <a:extLst>
              <a:ext uri="{FF2B5EF4-FFF2-40B4-BE49-F238E27FC236}">
                <a16:creationId xmlns:a16="http://schemas.microsoft.com/office/drawing/2014/main" id="{37D04F15-EA6C-44A0-882A-71C6C5DE84DB}"/>
              </a:ext>
            </a:extLst>
          </p:cNvPr>
          <p:cNvSpPr>
            <a:spLocks noChangeAspect="1"/>
          </p:cNvSpPr>
          <p:nvPr/>
        </p:nvSpPr>
        <p:spPr>
          <a:xfrm>
            <a:off x="7109736" y="3659965"/>
            <a:ext cx="360000" cy="183139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Rounded Rectangle 20">
            <a:extLst>
              <a:ext uri="{FF2B5EF4-FFF2-40B4-BE49-F238E27FC236}">
                <a16:creationId xmlns:a16="http://schemas.microsoft.com/office/drawing/2014/main" id="{193E6ADD-1B3D-46D7-B89D-CFBB1092CFD9}"/>
              </a:ext>
            </a:extLst>
          </p:cNvPr>
          <p:cNvSpPr>
            <a:spLocks noChangeAspect="1"/>
          </p:cNvSpPr>
          <p:nvPr/>
        </p:nvSpPr>
        <p:spPr>
          <a:xfrm rot="2160000">
            <a:off x="7692804" y="3571534"/>
            <a:ext cx="333647" cy="360000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Trapezoid 28">
            <a:extLst>
              <a:ext uri="{FF2B5EF4-FFF2-40B4-BE49-F238E27FC236}">
                <a16:creationId xmlns:a16="http://schemas.microsoft.com/office/drawing/2014/main" id="{3F7EC98E-BFF6-430B-A2D8-F8BF8ECBC89C}"/>
              </a:ext>
            </a:extLst>
          </p:cNvPr>
          <p:cNvSpPr>
            <a:spLocks noChangeAspect="1"/>
          </p:cNvSpPr>
          <p:nvPr/>
        </p:nvSpPr>
        <p:spPr>
          <a:xfrm>
            <a:off x="3738542" y="3571534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8" name="Rounded Rectangle 2">
            <a:extLst>
              <a:ext uri="{FF2B5EF4-FFF2-40B4-BE49-F238E27FC236}">
                <a16:creationId xmlns:a16="http://schemas.microsoft.com/office/drawing/2014/main" id="{32BE7658-A2B7-4445-BAAF-9ACF354DC0C5}"/>
              </a:ext>
            </a:extLst>
          </p:cNvPr>
          <p:cNvSpPr/>
          <p:nvPr/>
        </p:nvSpPr>
        <p:spPr>
          <a:xfrm>
            <a:off x="4286165" y="4223696"/>
            <a:ext cx="352834" cy="352834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9" name="Rounded Rectangle 8">
            <a:extLst>
              <a:ext uri="{FF2B5EF4-FFF2-40B4-BE49-F238E27FC236}">
                <a16:creationId xmlns:a16="http://schemas.microsoft.com/office/drawing/2014/main" id="{004196F0-2549-4CB8-9E9E-E6F7E0550842}"/>
              </a:ext>
            </a:extLst>
          </p:cNvPr>
          <p:cNvSpPr/>
          <p:nvPr/>
        </p:nvSpPr>
        <p:spPr>
          <a:xfrm>
            <a:off x="3710633" y="4223696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0" name="Rounded Rectangle 2">
            <a:extLst>
              <a:ext uri="{FF2B5EF4-FFF2-40B4-BE49-F238E27FC236}">
                <a16:creationId xmlns:a16="http://schemas.microsoft.com/office/drawing/2014/main" id="{15CDC40D-47A9-4579-8D0C-A3B26B6D1F9C}"/>
              </a:ext>
            </a:extLst>
          </p:cNvPr>
          <p:cNvSpPr/>
          <p:nvPr/>
        </p:nvSpPr>
        <p:spPr>
          <a:xfrm>
            <a:off x="5433122" y="4223696"/>
            <a:ext cx="352834" cy="352834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Rounded Rectangle 3">
            <a:extLst>
              <a:ext uri="{FF2B5EF4-FFF2-40B4-BE49-F238E27FC236}">
                <a16:creationId xmlns:a16="http://schemas.microsoft.com/office/drawing/2014/main" id="{138B6681-64ED-4A82-8388-A630B97013F0}"/>
              </a:ext>
            </a:extLst>
          </p:cNvPr>
          <p:cNvSpPr>
            <a:spLocks noChangeAspect="1"/>
          </p:cNvSpPr>
          <p:nvPr/>
        </p:nvSpPr>
        <p:spPr>
          <a:xfrm>
            <a:off x="4855565" y="4223696"/>
            <a:ext cx="352834" cy="35283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2" name="Rounded Rectangle 10">
            <a:extLst>
              <a:ext uri="{FF2B5EF4-FFF2-40B4-BE49-F238E27FC236}">
                <a16:creationId xmlns:a16="http://schemas.microsoft.com/office/drawing/2014/main" id="{C4A0F099-E410-43BB-8206-D1AA08F60E0A}"/>
              </a:ext>
            </a:extLst>
          </p:cNvPr>
          <p:cNvSpPr>
            <a:spLocks noChangeAspect="1"/>
          </p:cNvSpPr>
          <p:nvPr/>
        </p:nvSpPr>
        <p:spPr>
          <a:xfrm>
            <a:off x="6021140" y="4216530"/>
            <a:ext cx="354091" cy="3600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Block Arc 6">
            <a:extLst>
              <a:ext uri="{FF2B5EF4-FFF2-40B4-BE49-F238E27FC236}">
                <a16:creationId xmlns:a16="http://schemas.microsoft.com/office/drawing/2014/main" id="{46CB4E7A-56F1-4D1E-9F43-FA1EDC7D2928}"/>
              </a:ext>
            </a:extLst>
          </p:cNvPr>
          <p:cNvSpPr/>
          <p:nvPr/>
        </p:nvSpPr>
        <p:spPr>
          <a:xfrm>
            <a:off x="6557572" y="424132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4" name="Left Arrow 1">
            <a:extLst>
              <a:ext uri="{FF2B5EF4-FFF2-40B4-BE49-F238E27FC236}">
                <a16:creationId xmlns:a16="http://schemas.microsoft.com/office/drawing/2014/main" id="{DFDB091A-C705-4BAB-B16B-D2974B4C32A9}"/>
              </a:ext>
            </a:extLst>
          </p:cNvPr>
          <p:cNvSpPr>
            <a:spLocks noChangeAspect="1"/>
          </p:cNvSpPr>
          <p:nvPr/>
        </p:nvSpPr>
        <p:spPr>
          <a:xfrm>
            <a:off x="8231065" y="421653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Oval 35">
            <a:extLst>
              <a:ext uri="{FF2B5EF4-FFF2-40B4-BE49-F238E27FC236}">
                <a16:creationId xmlns:a16="http://schemas.microsoft.com/office/drawing/2014/main" id="{FB6426AF-9F97-40DA-97F6-9963FA12D23A}"/>
              </a:ext>
            </a:extLst>
          </p:cNvPr>
          <p:cNvSpPr/>
          <p:nvPr/>
        </p:nvSpPr>
        <p:spPr>
          <a:xfrm>
            <a:off x="7735185" y="4217255"/>
            <a:ext cx="289606" cy="36515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06563A7-F963-48CF-A7B7-19263D15D229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656F51D-3E54-43A2-AE9D-39E29CD3FEF0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10E9605-3511-4AD4-A8FE-89C4315715FE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A1B097F-87CE-479F-8C1E-DBD39A7DE692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728173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11760" y="301402"/>
            <a:ext cx="6732240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797898" y="339502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ÍNDICE </a:t>
            </a:r>
          </a:p>
        </p:txBody>
      </p:sp>
      <p:sp>
        <p:nvSpPr>
          <p:cNvPr id="5" name="Oval 4"/>
          <p:cNvSpPr/>
          <p:nvPr/>
        </p:nvSpPr>
        <p:spPr>
          <a:xfrm>
            <a:off x="3131840" y="1386347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79778" y="2277586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27717" y="3168825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067944" y="1628509"/>
            <a:ext cx="4608512" cy="586359"/>
            <a:chOff x="803640" y="3362835"/>
            <a:chExt cx="2059657" cy="586359"/>
          </a:xfrm>
        </p:grpSpPr>
        <p:sp>
          <p:nvSpPr>
            <p:cNvPr id="11" name="TextBox 10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Nuestro equipo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73624" y="2531448"/>
            <a:ext cx="4608512" cy="586359"/>
            <a:chOff x="803640" y="3362835"/>
            <a:chExt cx="2059657" cy="586359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Tecnologías utilizadas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939817" y="3422686"/>
            <a:ext cx="4608512" cy="586359"/>
            <a:chOff x="803640" y="3362835"/>
            <a:chExt cx="2059657" cy="586359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Proyecto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131839" y="1515555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79776" y="2406793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7713" y="3298031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altLang="ko-KR" dirty="0"/>
              <a:t>Nuestro </a:t>
            </a:r>
            <a:r>
              <a:rPr lang="es-ES" altLang="ko-KR" dirty="0">
                <a:solidFill>
                  <a:schemeClr val="accent1"/>
                </a:solidFill>
              </a:rPr>
              <a:t>Equipo</a:t>
            </a:r>
            <a:endParaRPr lang="es-ES" altLang="ko-KR" dirty="0"/>
          </a:p>
        </p:txBody>
      </p:sp>
      <p:sp>
        <p:nvSpPr>
          <p:cNvPr id="13" name="Text Placeholder 17"/>
          <p:cNvSpPr txBox="1">
            <a:spLocks/>
          </p:cNvSpPr>
          <p:nvPr/>
        </p:nvSpPr>
        <p:spPr>
          <a:xfrm>
            <a:off x="611205" y="1404100"/>
            <a:ext cx="901530" cy="413934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Marvin </a:t>
            </a:r>
            <a:r>
              <a:rPr lang="en-US" sz="1400" b="1" dirty="0" err="1">
                <a:solidFill>
                  <a:schemeClr val="bg1"/>
                </a:solidFill>
                <a:cs typeface="Arial" pitchFamily="34" charset="0"/>
              </a:rPr>
              <a:t>Ulanday</a:t>
            </a:r>
            <a:endParaRPr 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 Placeholder 17"/>
          <p:cNvSpPr txBox="1">
            <a:spLocks/>
          </p:cNvSpPr>
          <p:nvPr/>
        </p:nvSpPr>
        <p:spPr>
          <a:xfrm>
            <a:off x="2711080" y="1404100"/>
            <a:ext cx="1140840" cy="413934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Yuliya </a:t>
            </a:r>
          </a:p>
          <a:p>
            <a:pPr marL="0" indent="0">
              <a:buNone/>
            </a:pPr>
            <a:r>
              <a:rPr lang="en-US" sz="1400" b="1" dirty="0" err="1">
                <a:solidFill>
                  <a:schemeClr val="bg1"/>
                </a:solidFill>
                <a:cs typeface="Arial" pitchFamily="34" charset="0"/>
              </a:rPr>
              <a:t>Kobruseva</a:t>
            </a:r>
            <a:endParaRPr 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 Placeholder 17"/>
          <p:cNvSpPr txBox="1">
            <a:spLocks/>
          </p:cNvSpPr>
          <p:nvPr/>
        </p:nvSpPr>
        <p:spPr>
          <a:xfrm>
            <a:off x="4810955" y="1404100"/>
            <a:ext cx="901530" cy="413934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Oscar </a:t>
            </a:r>
          </a:p>
          <a:p>
            <a:pPr marL="0" indent="0">
              <a:buNone/>
            </a:pPr>
            <a:r>
              <a:rPr lang="en-US" sz="1400" b="1" dirty="0" err="1">
                <a:solidFill>
                  <a:schemeClr val="bg1"/>
                </a:solidFill>
                <a:cs typeface="Arial" pitchFamily="34" charset="0"/>
              </a:rPr>
              <a:t>Curto</a:t>
            </a:r>
            <a:endParaRPr 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1205" y="3727961"/>
            <a:ext cx="1547976" cy="3407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Placeholder 18"/>
          <p:cNvSpPr txBox="1">
            <a:spLocks/>
          </p:cNvSpPr>
          <p:nvPr/>
        </p:nvSpPr>
        <p:spPr>
          <a:xfrm>
            <a:off x="538848" y="3727961"/>
            <a:ext cx="1620333" cy="34079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bg1"/>
                </a:solidFill>
                <a:cs typeface="Arial" pitchFamily="34" charset="0"/>
              </a:rPr>
              <a:t>Lead Developer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06D4FE17-B70A-4DC5-B3C8-7D3A8E8EE86B}"/>
              </a:ext>
            </a:extLst>
          </p:cNvPr>
          <p:cNvGrpSpPr/>
          <p:nvPr/>
        </p:nvGrpSpPr>
        <p:grpSpPr>
          <a:xfrm>
            <a:off x="2915816" y="3733848"/>
            <a:ext cx="1087454" cy="340790"/>
            <a:chOff x="2942467" y="4440843"/>
            <a:chExt cx="1087454" cy="340790"/>
          </a:xfrm>
        </p:grpSpPr>
        <p:sp>
          <p:nvSpPr>
            <p:cNvPr id="25" name="Rectangle 24"/>
            <p:cNvSpPr/>
            <p:nvPr/>
          </p:nvSpPr>
          <p:spPr>
            <a:xfrm>
              <a:off x="2942467" y="4440843"/>
              <a:ext cx="1087454" cy="3407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 Placeholder 18"/>
            <p:cNvSpPr txBox="1">
              <a:spLocks/>
            </p:cNvSpPr>
            <p:nvPr/>
          </p:nvSpPr>
          <p:spPr>
            <a:xfrm>
              <a:off x="2984367" y="4489563"/>
              <a:ext cx="978708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cs typeface="Arial" pitchFamily="34" charset="0"/>
                </a:rPr>
                <a:t>Developer</a:t>
              </a: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F0353768-22F2-4E71-98CC-67FF542995EB}"/>
              </a:ext>
            </a:extLst>
          </p:cNvPr>
          <p:cNvGrpSpPr/>
          <p:nvPr/>
        </p:nvGrpSpPr>
        <p:grpSpPr>
          <a:xfrm>
            <a:off x="5168758" y="3736963"/>
            <a:ext cx="1087454" cy="340790"/>
            <a:chOff x="5033114" y="4443958"/>
            <a:chExt cx="1087454" cy="340790"/>
          </a:xfrm>
        </p:grpSpPr>
        <p:sp>
          <p:nvSpPr>
            <p:cNvPr id="28" name="Rectangle 27"/>
            <p:cNvSpPr/>
            <p:nvPr/>
          </p:nvSpPr>
          <p:spPr>
            <a:xfrm>
              <a:off x="5033114" y="4443958"/>
              <a:ext cx="1087454" cy="3407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 Placeholder 18"/>
            <p:cNvSpPr txBox="1">
              <a:spLocks/>
            </p:cNvSpPr>
            <p:nvPr/>
          </p:nvSpPr>
          <p:spPr>
            <a:xfrm>
              <a:off x="5087132" y="4489563"/>
              <a:ext cx="978708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cs typeface="Arial" pitchFamily="34" charset="0"/>
                </a:rPr>
                <a:t>Developer</a:t>
              </a:r>
            </a:p>
          </p:txBody>
        </p:sp>
      </p:grpSp>
      <p:sp>
        <p:nvSpPr>
          <p:cNvPr id="30" name="Rectangle 27">
            <a:extLst>
              <a:ext uri="{FF2B5EF4-FFF2-40B4-BE49-F238E27FC236}">
                <a16:creationId xmlns:a16="http://schemas.microsoft.com/office/drawing/2014/main" id="{C01A7634-69D0-4CF3-8A18-85A7DC66BC7F}"/>
              </a:ext>
            </a:extLst>
          </p:cNvPr>
          <p:cNvSpPr/>
          <p:nvPr/>
        </p:nvSpPr>
        <p:spPr>
          <a:xfrm>
            <a:off x="6958909" y="3736963"/>
            <a:ext cx="1979663" cy="3417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ko-KR" sz="1400" b="1" dirty="0"/>
              <a:t>Project Manager</a:t>
            </a:r>
            <a:endParaRPr lang="ko-KR" alt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485C9178-CCDC-4389-B29B-B0DDD22632BF}"/>
              </a:ext>
            </a:extLst>
          </p:cNvPr>
          <p:cNvSpPr txBox="1">
            <a:spLocks/>
          </p:cNvSpPr>
          <p:nvPr/>
        </p:nvSpPr>
        <p:spPr>
          <a:xfrm>
            <a:off x="6815891" y="1404100"/>
            <a:ext cx="1371706" cy="413934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Maria del Mar Fontana</a:t>
            </a:r>
          </a:p>
        </p:txBody>
      </p:sp>
      <p:pic>
        <p:nvPicPr>
          <p:cNvPr id="1030" name="Picture 6" descr="ÐÐ°ÑÑÐ¸Ð½ÐºÐ¸ Ð¿Ð¾ Ð·Ð°Ð¿ÑÐ¾ÑÑ project manager icon">
            <a:extLst>
              <a:ext uri="{FF2B5EF4-FFF2-40B4-BE49-F238E27FC236}">
                <a16:creationId xmlns:a16="http://schemas.microsoft.com/office/drawing/2014/main" id="{0A272114-A6E9-4446-8D3F-427C3041A610}"/>
              </a:ext>
            </a:extLst>
          </p:cNvPr>
          <p:cNvPicPr>
            <a:picLocks noGrp="1" noChangeAspect="1" noChangeArrowheads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6" r="10266"/>
          <a:stretch>
            <a:fillRect/>
          </a:stretch>
        </p:blipFill>
        <p:spPr bwMode="auto">
          <a:xfrm>
            <a:off x="6815891" y="1874875"/>
            <a:ext cx="1764704" cy="170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Ð°ÑÑÐ¸Ð½ÐºÐ¸ Ð¿Ð¾ Ð·Ð°Ð¿ÑÐ¾ÑÑ developer icon">
            <a:extLst>
              <a:ext uri="{FF2B5EF4-FFF2-40B4-BE49-F238E27FC236}">
                <a16:creationId xmlns:a16="http://schemas.microsoft.com/office/drawing/2014/main" id="{64EB1042-51A9-4B23-B8CE-3DE2ADEEA3E7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5" b="166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Ð°ÑÑÐ¸Ð½ÐºÐ¸ Ð¿Ð¾ Ð·Ð°Ð¿ÑÐ¾ÑÑ developer icon">
            <a:extLst>
              <a:ext uri="{FF2B5EF4-FFF2-40B4-BE49-F238E27FC236}">
                <a16:creationId xmlns:a16="http://schemas.microsoft.com/office/drawing/2014/main" id="{DA634662-EF56-44A1-9511-6620BEDA7B2C}"/>
              </a:ext>
            </a:extLst>
          </p:cNvPr>
          <p:cNvPicPr>
            <a:picLocks noGrp="1" noChangeAspect="1" noChangeArrowheads="1"/>
          </p:cNvPicPr>
          <p:nvPr>
            <p:ph type="pic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" b="170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Ð°ÑÑÐ¸Ð½ÐºÐ¸ Ð¿Ð¾ Ð·Ð°Ð¿ÑÐ¾ÑÑ developer icon">
            <a:extLst>
              <a:ext uri="{FF2B5EF4-FFF2-40B4-BE49-F238E27FC236}">
                <a16:creationId xmlns:a16="http://schemas.microsoft.com/office/drawing/2014/main" id="{AE22521B-CE34-4021-8872-C77D6E243423}"/>
              </a:ext>
            </a:extLst>
          </p:cNvPr>
          <p:cNvPicPr>
            <a:picLocks noGrp="1" noChangeAspect="1" noChangeArrowheads="1"/>
          </p:cNvPicPr>
          <p:nvPr>
            <p:ph type="pic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" b="170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0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altLang="ko-KR" dirty="0"/>
              <a:t>Tecnologías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3528" y="661442"/>
            <a:ext cx="7200800" cy="288032"/>
          </a:xfrm>
        </p:spPr>
        <p:txBody>
          <a:bodyPr/>
          <a:lstStyle/>
          <a:p>
            <a:pPr lvl="0"/>
            <a:r>
              <a:rPr lang="es-ES" altLang="ko-KR" dirty="0"/>
              <a:t>En proceso de desarrollo hemos usado las tecnologías más modernas en día de hoy</a:t>
            </a:r>
          </a:p>
        </p:txBody>
      </p:sp>
      <p:pic>
        <p:nvPicPr>
          <p:cNvPr id="5" name="Picture 3" descr="D:\Fullppt\002-기본자료\005-PNG이미지\magnifying-glass-18925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3460826" y="2263466"/>
            <a:ext cx="2194685" cy="215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5952618" y="1527230"/>
            <a:ext cx="2448272" cy="586359"/>
            <a:chOff x="803640" y="3362835"/>
            <a:chExt cx="2059657" cy="586359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Lenguaje de diseño gráfico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CSS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" name="Oval 7"/>
          <p:cNvSpPr/>
          <p:nvPr/>
        </p:nvSpPr>
        <p:spPr>
          <a:xfrm>
            <a:off x="5292080" y="1597894"/>
            <a:ext cx="537366" cy="537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077021" y="3583498"/>
            <a:ext cx="2448272" cy="678692"/>
            <a:chOff x="803640" y="3362835"/>
            <a:chExt cx="2059657" cy="678692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Técnica de desarrollo para crear páginas web asíncronas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AJAX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5292080" y="3654160"/>
            <a:ext cx="611706" cy="608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Group 18"/>
          <p:cNvGrpSpPr/>
          <p:nvPr/>
        </p:nvGrpSpPr>
        <p:grpSpPr>
          <a:xfrm>
            <a:off x="6390062" y="2555364"/>
            <a:ext cx="2448272" cy="678692"/>
            <a:chOff x="803640" y="3362835"/>
            <a:chExt cx="2059657" cy="678692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Lenguaje de programación que permite crear páginas dinámicas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JAVASCRIPT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5716196" y="2625355"/>
            <a:ext cx="537366" cy="5373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Group 24"/>
          <p:cNvGrpSpPr/>
          <p:nvPr/>
        </p:nvGrpSpPr>
        <p:grpSpPr>
          <a:xfrm flipH="1">
            <a:off x="663955" y="1527230"/>
            <a:ext cx="2448272" cy="678692"/>
            <a:chOff x="803640" y="3362835"/>
            <a:chExt cx="2059657" cy="678692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" sz="1200" dirty="0"/>
                <a:t>Lenguaje de programación </a:t>
              </a:r>
            </a:p>
            <a:p>
              <a:pPr algn="r"/>
              <a:r>
                <a:rPr lang="es-ES" sz="1200" dirty="0"/>
                <a:t>del lado del servidor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/>
          <p:cNvSpPr/>
          <p:nvPr/>
        </p:nvSpPr>
        <p:spPr>
          <a:xfrm flipH="1">
            <a:off x="3235399" y="1597894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grpSp>
        <p:nvGrpSpPr>
          <p:cNvPr id="31" name="Group 30"/>
          <p:cNvGrpSpPr/>
          <p:nvPr/>
        </p:nvGrpSpPr>
        <p:grpSpPr>
          <a:xfrm flipH="1">
            <a:off x="539552" y="3583498"/>
            <a:ext cx="2448272" cy="678692"/>
            <a:chOff x="803640" y="3362835"/>
            <a:chExt cx="2059657" cy="678692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" sz="1200" dirty="0"/>
                <a:t>Lenguaje de marcado para la </a:t>
              </a:r>
            </a:p>
            <a:p>
              <a:pPr algn="r"/>
              <a:r>
                <a:rPr lang="es-ES" sz="1200" dirty="0"/>
                <a:t>elaboración de páginas web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HTML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Oval 31"/>
          <p:cNvSpPr/>
          <p:nvPr/>
        </p:nvSpPr>
        <p:spPr>
          <a:xfrm flipH="1">
            <a:off x="3235399" y="3654161"/>
            <a:ext cx="537366" cy="537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33" name="Oval 21"/>
          <p:cNvSpPr>
            <a:spLocks noChangeAspect="1"/>
          </p:cNvSpPr>
          <p:nvPr/>
        </p:nvSpPr>
        <p:spPr>
          <a:xfrm flipH="1">
            <a:off x="4283968" y="2555364"/>
            <a:ext cx="490464" cy="49456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>
            <a:outerShdw blurRad="800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/>
          </a:p>
        </p:txBody>
      </p:sp>
      <p:grpSp>
        <p:nvGrpSpPr>
          <p:cNvPr id="37" name="Group 36"/>
          <p:cNvGrpSpPr/>
          <p:nvPr/>
        </p:nvGrpSpPr>
        <p:grpSpPr>
          <a:xfrm flipH="1">
            <a:off x="225726" y="2555364"/>
            <a:ext cx="2448272" cy="586359"/>
            <a:chOff x="803640" y="3362835"/>
            <a:chExt cx="2059657" cy="586359"/>
          </a:xfrm>
        </p:grpSpPr>
        <p:sp>
          <p:nvSpPr>
            <p:cNvPr id="40" name="TextBox 39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Bases de 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datos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MySQL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Oval 37"/>
          <p:cNvSpPr/>
          <p:nvPr/>
        </p:nvSpPr>
        <p:spPr>
          <a:xfrm flipH="1">
            <a:off x="2810498" y="2625355"/>
            <a:ext cx="537366" cy="5373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pic>
        <p:nvPicPr>
          <p:cNvPr id="2050" name="Picture 2" descr="ÐÐ°ÑÑÐ¸Ð½ÐºÐ¸ Ð¿Ð¾ Ð·Ð°Ð¿ÑÐ¾ÑÑ html logo png">
            <a:extLst>
              <a:ext uri="{FF2B5EF4-FFF2-40B4-BE49-F238E27FC236}">
                <a16:creationId xmlns:a16="http://schemas.microsoft.com/office/drawing/2014/main" id="{A900B8D6-AD2E-4E53-B8DF-BAD209064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06" y="3728668"/>
            <a:ext cx="388352" cy="38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Ð°ÑÑÐ¸Ð½ÐºÐ¸ Ð¿Ð¾ Ð·Ð°Ð¿ÑÐ¾ÑÑ html logo png">
            <a:extLst>
              <a:ext uri="{FF2B5EF4-FFF2-40B4-BE49-F238E27FC236}">
                <a16:creationId xmlns:a16="http://schemas.microsoft.com/office/drawing/2014/main" id="{4E92DF90-16D6-42D5-A0A5-6EEB52EEE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5432214" y="1686256"/>
            <a:ext cx="257098" cy="36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ÐÐ°ÑÑÐ¸Ð½ÐºÐ¸ Ð¿Ð¾ Ð·Ð°Ð¿ÑÐ¾ÑÑ js logo png">
            <a:extLst>
              <a:ext uri="{FF2B5EF4-FFF2-40B4-BE49-F238E27FC236}">
                <a16:creationId xmlns:a16="http://schemas.microsoft.com/office/drawing/2014/main" id="{A7F33FD3-557A-47C1-BEAA-5FD8155CF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377" y="2682882"/>
            <a:ext cx="305003" cy="42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ÐÐ°ÑÑÐ¸Ð½ÐºÐ¸ Ð¿Ð¾ Ð·Ð°Ð¿ÑÐ¾ÑÑ mysql logo png">
            <a:extLst>
              <a:ext uri="{FF2B5EF4-FFF2-40B4-BE49-F238E27FC236}">
                <a16:creationId xmlns:a16="http://schemas.microsoft.com/office/drawing/2014/main" id="{A1677A4D-63E3-4D1D-83BE-3480C4569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81" y="2729898"/>
            <a:ext cx="361399" cy="29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ÐÐ°ÑÑÐ¸Ð½ÐºÐ¸ Ð¿Ð¾ Ð·Ð°Ð¿ÑÐ¾ÑÑ php logo png">
            <a:extLst>
              <a:ext uri="{FF2B5EF4-FFF2-40B4-BE49-F238E27FC236}">
                <a16:creationId xmlns:a16="http://schemas.microsoft.com/office/drawing/2014/main" id="{40D699BB-BAAC-42A2-BA19-EF794A13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71" y="1698256"/>
            <a:ext cx="247222" cy="34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ÐÐ°ÑÑÐ¸Ð½ÐºÐ¸ Ð¿Ð¾ Ð·Ð°Ð¿ÑÐ¾ÑÑ ajax logo png">
            <a:extLst>
              <a:ext uri="{FF2B5EF4-FFF2-40B4-BE49-F238E27FC236}">
                <a16:creationId xmlns:a16="http://schemas.microsoft.com/office/drawing/2014/main" id="{38507501-AC58-4BDB-82E7-F3BE18703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0" t="52335" r="11413" b="11810"/>
          <a:stretch/>
        </p:blipFill>
        <p:spPr bwMode="auto">
          <a:xfrm>
            <a:off x="5275999" y="3780896"/>
            <a:ext cx="622439" cy="29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153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altLang="ko-KR" dirty="0"/>
              <a:t>Cronología del proyecto</a:t>
            </a:r>
          </a:p>
        </p:txBody>
      </p:sp>
      <p:sp>
        <p:nvSpPr>
          <p:cNvPr id="4" name="Rectangle 3"/>
          <p:cNvSpPr/>
          <p:nvPr/>
        </p:nvSpPr>
        <p:spPr>
          <a:xfrm>
            <a:off x="179512" y="3999540"/>
            <a:ext cx="8820000" cy="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1203965" y="3939902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2837639" y="3939902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4471313" y="3939902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6104987" y="3939902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7738661" y="3939902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45722" y="420627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ko-KR" sz="1800" b="1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Febrero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79396" y="420627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ko-KR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Marzo</a:t>
            </a:r>
            <a:endParaRPr lang="es-ES" altLang="ko-KR" sz="18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13070" y="420627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Abril</a:t>
            </a:r>
            <a:endParaRPr lang="ko-KR" altLang="en-US" sz="18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46744" y="420627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Mayo</a:t>
            </a:r>
            <a:endParaRPr lang="ko-KR" altLang="en-US" sz="18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85025" y="4206272"/>
            <a:ext cx="90707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Junio</a:t>
            </a:r>
            <a:endParaRPr lang="es-ES" altLang="ko-KR" sz="1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AutoShape 92"/>
          <p:cNvSpPr>
            <a:spLocks noChangeAspect="1" noChangeArrowheads="1"/>
          </p:cNvSpPr>
          <p:nvPr/>
        </p:nvSpPr>
        <p:spPr bwMode="auto">
          <a:xfrm rot="16200000" flipH="1">
            <a:off x="970535" y="1419622"/>
            <a:ext cx="648000" cy="648000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5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9" name="AutoShape 92"/>
          <p:cNvSpPr>
            <a:spLocks noChangeAspect="1" noChangeArrowheads="1"/>
          </p:cNvSpPr>
          <p:nvPr/>
        </p:nvSpPr>
        <p:spPr bwMode="auto">
          <a:xfrm rot="16200000" flipH="1">
            <a:off x="2604209" y="2139774"/>
            <a:ext cx="648000" cy="648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2" name="AutoShape 92"/>
          <p:cNvSpPr>
            <a:spLocks noChangeAspect="1" noChangeArrowheads="1"/>
          </p:cNvSpPr>
          <p:nvPr/>
        </p:nvSpPr>
        <p:spPr bwMode="auto">
          <a:xfrm rot="16200000" flipH="1">
            <a:off x="4248000" y="1419622"/>
            <a:ext cx="648000" cy="648000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5" name="AutoShape 92"/>
          <p:cNvSpPr>
            <a:spLocks noChangeAspect="1" noChangeArrowheads="1"/>
          </p:cNvSpPr>
          <p:nvPr/>
        </p:nvSpPr>
        <p:spPr bwMode="auto">
          <a:xfrm rot="16200000" flipH="1">
            <a:off x="5871557" y="2139774"/>
            <a:ext cx="648000" cy="648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8" name="AutoShape 92"/>
          <p:cNvSpPr>
            <a:spLocks noChangeAspect="1" noChangeArrowheads="1"/>
          </p:cNvSpPr>
          <p:nvPr/>
        </p:nvSpPr>
        <p:spPr bwMode="auto">
          <a:xfrm rot="16200000" flipH="1">
            <a:off x="7514564" y="1419622"/>
            <a:ext cx="648000" cy="648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5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30" name="Straight Connector 29"/>
          <p:cNvCxnSpPr>
            <a:stCxn id="16" idx="6"/>
            <a:endCxn id="5" idx="0"/>
          </p:cNvCxnSpPr>
          <p:nvPr/>
        </p:nvCxnSpPr>
        <p:spPr>
          <a:xfrm flipH="1">
            <a:off x="1293965" y="2067622"/>
            <a:ext cx="570" cy="187228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569128" y="2067622"/>
            <a:ext cx="570" cy="187228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844291" y="2067622"/>
            <a:ext cx="570" cy="187228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2914141" y="2787774"/>
            <a:ext cx="18992" cy="122427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177544" y="2775261"/>
            <a:ext cx="18992" cy="1224279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2194727" y="3186907"/>
            <a:ext cx="1512168" cy="582263"/>
            <a:chOff x="-7826" y="2503373"/>
            <a:chExt cx="1512168" cy="922907"/>
          </a:xfrm>
        </p:grpSpPr>
        <p:sp>
          <p:nvSpPr>
            <p:cNvPr id="43" name="Rectangle 42"/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6855" y="2551349"/>
              <a:ext cx="140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Beta 1.0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474260" y="3043262"/>
            <a:ext cx="1416610" cy="735020"/>
            <a:chOff x="-7826" y="2503373"/>
            <a:chExt cx="1512168" cy="922907"/>
          </a:xfrm>
        </p:grpSpPr>
        <p:sp>
          <p:nvSpPr>
            <p:cNvPr id="48" name="Rectangle 47"/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1460" y="2862235"/>
              <a:ext cx="140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Beta 3.0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082480" y="2499995"/>
            <a:ext cx="1512168" cy="922907"/>
            <a:chOff x="-7826" y="2503373"/>
            <a:chExt cx="1512168" cy="922907"/>
          </a:xfrm>
        </p:grpSpPr>
        <p:sp>
          <p:nvSpPr>
            <p:cNvPr id="53" name="Rectangle 52"/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854" y="2774861"/>
              <a:ext cx="140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Version final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828440" y="2477911"/>
            <a:ext cx="1512168" cy="922907"/>
            <a:chOff x="-7826" y="2503373"/>
            <a:chExt cx="1512168" cy="922907"/>
          </a:xfrm>
        </p:grpSpPr>
        <p:sp>
          <p:nvSpPr>
            <p:cNvPr id="58" name="Rectangle 57"/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5667" y="2866671"/>
              <a:ext cx="140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Beta 2.0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39552" y="2512490"/>
            <a:ext cx="1512168" cy="922907"/>
            <a:chOff x="-7826" y="2503373"/>
            <a:chExt cx="1512168" cy="922907"/>
          </a:xfrm>
        </p:grpSpPr>
        <p:sp>
          <p:nvSpPr>
            <p:cNvPr id="63" name="Rectangle 62"/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6855" y="2551349"/>
              <a:ext cx="14028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Diseño</a:t>
              </a:r>
            </a:p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&amp;</a:t>
              </a:r>
            </a:p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BBDD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7" name="Rounded Rectangle 51">
            <a:extLst>
              <a:ext uri="{FF2B5EF4-FFF2-40B4-BE49-F238E27FC236}">
                <a16:creationId xmlns:a16="http://schemas.microsoft.com/office/drawing/2014/main" id="{43814E7A-46C3-49AE-9FCF-336BA1BEBF26}"/>
              </a:ext>
            </a:extLst>
          </p:cNvPr>
          <p:cNvSpPr/>
          <p:nvPr/>
        </p:nvSpPr>
        <p:spPr>
          <a:xfrm rot="16200000" flipH="1">
            <a:off x="1109972" y="1575925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Rounded Rectangle 6">
            <a:extLst>
              <a:ext uri="{FF2B5EF4-FFF2-40B4-BE49-F238E27FC236}">
                <a16:creationId xmlns:a16="http://schemas.microsoft.com/office/drawing/2014/main" id="{22A1FBD7-0A4A-45A3-A7B9-F4B1D50F35FE}"/>
              </a:ext>
            </a:extLst>
          </p:cNvPr>
          <p:cNvSpPr/>
          <p:nvPr/>
        </p:nvSpPr>
        <p:spPr>
          <a:xfrm>
            <a:off x="2707223" y="2373672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CE40FF6B-5EE6-4650-AEE5-24AC6D141E0C}"/>
              </a:ext>
            </a:extLst>
          </p:cNvPr>
          <p:cNvSpPr/>
          <p:nvPr/>
        </p:nvSpPr>
        <p:spPr>
          <a:xfrm>
            <a:off x="4351881" y="1658703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B627AFDB-937F-4912-81B5-3D7021841C1A}"/>
              </a:ext>
            </a:extLst>
          </p:cNvPr>
          <p:cNvSpPr/>
          <p:nvPr/>
        </p:nvSpPr>
        <p:spPr>
          <a:xfrm>
            <a:off x="5970626" y="2359534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4" name="Donut 22">
            <a:extLst>
              <a:ext uri="{FF2B5EF4-FFF2-40B4-BE49-F238E27FC236}">
                <a16:creationId xmlns:a16="http://schemas.microsoft.com/office/drawing/2014/main" id="{36FE6246-1296-4580-9B3F-168C08680E5D}"/>
              </a:ext>
            </a:extLst>
          </p:cNvPr>
          <p:cNvSpPr>
            <a:spLocks noChangeAspect="1"/>
          </p:cNvSpPr>
          <p:nvPr/>
        </p:nvSpPr>
        <p:spPr>
          <a:xfrm>
            <a:off x="7658563" y="1658703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447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167A01-D34A-4E05-95FD-0BEEE03FE9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Responsive</a:t>
            </a:r>
            <a:r>
              <a:rPr lang="es-ES" dirty="0"/>
              <a:t> Web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47D1543-8440-4D44-BBA2-B4077479C3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Ordenador vs Dispositivos portátiles</a:t>
            </a:r>
          </a:p>
        </p:txBody>
      </p:sp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867AC47E-753D-4968-BD2D-62073ECA83B1}"/>
              </a:ext>
            </a:extLst>
          </p:cNvPr>
          <p:cNvSpPr/>
          <p:nvPr/>
        </p:nvSpPr>
        <p:spPr>
          <a:xfrm>
            <a:off x="6228184" y="1237506"/>
            <a:ext cx="2304256" cy="3380593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AutoShape 2" descr="ÐÐ°ÑÑÐ¸Ð½ÐºÐ¸ Ð¿Ð¾ Ð·Ð°Ð¿ÑÐ¾ÑÑ pc png">
            <a:extLst>
              <a:ext uri="{FF2B5EF4-FFF2-40B4-BE49-F238E27FC236}">
                <a16:creationId xmlns:a16="http://schemas.microsoft.com/office/drawing/2014/main" id="{2CD8CD5B-84E2-4F80-A8DA-35020242E5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47664" y="2419350"/>
            <a:ext cx="3176736" cy="317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53BDBAAD-E9F5-4219-B639-77B9A8414A60}"/>
              </a:ext>
            </a:extLst>
          </p:cNvPr>
          <p:cNvSpPr/>
          <p:nvPr/>
        </p:nvSpPr>
        <p:spPr>
          <a:xfrm>
            <a:off x="677727" y="1525538"/>
            <a:ext cx="4326321" cy="3200136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perspectiveRight"/>
              <a:lightRig rig="threePt" dir="t"/>
            </a:scene3d>
          </a:bodyPr>
          <a:lstStyle/>
          <a:p>
            <a:pPr algn="ctr"/>
            <a:endParaRPr lang="ko-KR" alt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679A6AE-8E94-4E14-A465-C1269E388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35646"/>
            <a:ext cx="4032448" cy="204881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C421945-FE3B-45D5-A912-59BAD79F3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8" t="22001" r="50000" b="19201"/>
          <a:stretch/>
        </p:blipFill>
        <p:spPr>
          <a:xfrm>
            <a:off x="6372200" y="1540396"/>
            <a:ext cx="2016224" cy="254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0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275606"/>
            <a:ext cx="4644008" cy="3240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 flipH="1">
            <a:off x="3491881" y="1508125"/>
            <a:ext cx="504055" cy="504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 flipH="1">
            <a:off x="3491881" y="2275816"/>
            <a:ext cx="504055" cy="5040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 flipH="1">
            <a:off x="3491881" y="3043507"/>
            <a:ext cx="504055" cy="504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 flipH="1">
            <a:off x="3491881" y="3811197"/>
            <a:ext cx="504055" cy="5040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 flipH="1">
            <a:off x="467544" y="1420806"/>
            <a:ext cx="2880320" cy="678692"/>
            <a:chOff x="803640" y="3362835"/>
            <a:chExt cx="2059657" cy="678692"/>
          </a:xfrm>
        </p:grpSpPr>
        <p:sp>
          <p:nvSpPr>
            <p:cNvPr id="11" name="TextBox 10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" altLang="ko-KR" sz="1200" dirty="0">
                  <a:solidFill>
                    <a:schemeClr val="bg1"/>
                  </a:solidFill>
                  <a:cs typeface="Arial" pitchFamily="34" charset="0"/>
                </a:rPr>
                <a:t>Consulta información sobre próximos conciertos y los músicos más votados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Web para </a:t>
              </a:r>
              <a:r>
                <a:rPr lang="es-ES" altLang="ko-KR" sz="1200" b="1" dirty="0">
                  <a:solidFill>
                    <a:schemeClr val="bg1"/>
                  </a:solidFill>
                  <a:cs typeface="Arial" pitchFamily="34" charset="0"/>
                </a:rPr>
                <a:t>mundo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 flipH="1">
            <a:off x="467544" y="2188497"/>
            <a:ext cx="2880320" cy="678692"/>
            <a:chOff x="803640" y="3362835"/>
            <a:chExt cx="2059657" cy="678692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" altLang="ko-KR" sz="1200" dirty="0">
                  <a:solidFill>
                    <a:schemeClr val="bg1"/>
                  </a:solidFill>
                  <a:cs typeface="Arial" pitchFamily="34" charset="0"/>
                </a:rPr>
                <a:t>Crea tus eventos con los músicos más famosos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Web para sitios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 flipH="1">
            <a:off x="467544" y="2956188"/>
            <a:ext cx="2881436" cy="520604"/>
            <a:chOff x="802842" y="3362835"/>
            <a:chExt cx="2060455" cy="520604"/>
          </a:xfrm>
        </p:grpSpPr>
        <p:sp>
          <p:nvSpPr>
            <p:cNvPr id="17" name="TextBox 16"/>
            <p:cNvSpPr txBox="1"/>
            <p:nvPr/>
          </p:nvSpPr>
          <p:spPr>
            <a:xfrm>
              <a:off x="802842" y="3606440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" altLang="ko-KR" sz="1200" dirty="0">
                  <a:solidFill>
                    <a:schemeClr val="bg1"/>
                  </a:solidFill>
                  <a:cs typeface="Arial" pitchFamily="34" charset="0"/>
                </a:rPr>
                <a:t>Elige tu sitio para tu actuación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" altLang="ko-KR" sz="1200" b="1" dirty="0">
                  <a:solidFill>
                    <a:schemeClr val="bg1"/>
                  </a:solidFill>
                  <a:cs typeface="Arial" pitchFamily="34" charset="0"/>
                </a:rPr>
                <a:t>Web para músicos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 flipH="1">
            <a:off x="467544" y="3574644"/>
            <a:ext cx="2880320" cy="857706"/>
            <a:chOff x="803640" y="3362835"/>
            <a:chExt cx="2059657" cy="718616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39933"/>
              <a:ext cx="2059657" cy="5415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" altLang="ko-KR" sz="1200" dirty="0">
                  <a:solidFill>
                    <a:schemeClr val="bg1"/>
                  </a:solidFill>
                  <a:cs typeface="Arial" pitchFamily="34" charset="0"/>
                </a:rPr>
                <a:t>Vota tus conciertos y músicos favoritos y consulta información </a:t>
              </a:r>
            </a:p>
            <a:p>
              <a:pPr algn="r"/>
              <a:r>
                <a:rPr lang="es-ES" altLang="ko-KR" sz="1200" dirty="0">
                  <a:solidFill>
                    <a:schemeClr val="bg1"/>
                  </a:solidFill>
                  <a:cs typeface="Arial" pitchFamily="34" charset="0"/>
                </a:rPr>
                <a:t>sobre ellos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Web para fans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 flipH="1">
            <a:off x="3491880" y="1575486"/>
            <a:ext cx="5040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3491880" y="2343177"/>
            <a:ext cx="5040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3491880" y="3110868"/>
            <a:ext cx="5040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3491880" y="3878558"/>
            <a:ext cx="5040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5536" y="410929"/>
            <a:ext cx="367240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OhhMusic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1E9410E6-AC1D-44A6-8633-77D32396AA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563" r="756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46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1027C50-4EDC-494C-84BC-90524592D8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Introduce información sobre ti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C88A6AF-D62A-46B1-BD62-9AD25C4527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Elige tu perfil y rellena los datos necesarios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D6475C1-0C13-4659-AAEE-E757DCB88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0" r="1176" b="6601"/>
          <a:stretch/>
        </p:blipFill>
        <p:spPr>
          <a:xfrm>
            <a:off x="1691680" y="2067694"/>
            <a:ext cx="5112568" cy="28202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8401E46-B8A4-4152-A8DE-4C5540277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8" t="23400" r="32675" b="26200"/>
          <a:stretch/>
        </p:blipFill>
        <p:spPr>
          <a:xfrm>
            <a:off x="5652120" y="1131590"/>
            <a:ext cx="324036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2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altLang="ko-KR" sz="4000" dirty="0"/>
              <a:t>Perfil del local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51305" y="2876737"/>
            <a:ext cx="7707985" cy="38629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s-ES" altLang="ko-KR" sz="1600" b="1" dirty="0">
                <a:solidFill>
                  <a:schemeClr val="bg1"/>
                </a:solidFill>
                <a:cs typeface="Arial" pitchFamily="34" charset="0"/>
              </a:rPr>
              <a:t>Diferentes secciones para administrar sus eventos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FF6D4F-1D31-47B1-A884-000DD2458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17" r="967" b="7785"/>
          <a:stretch/>
        </p:blipFill>
        <p:spPr>
          <a:xfrm>
            <a:off x="683568" y="1136704"/>
            <a:ext cx="3640351" cy="1656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F96E24F-8437-4825-856B-AC22A794F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60" r="1176" b="8001"/>
          <a:stretch/>
        </p:blipFill>
        <p:spPr>
          <a:xfrm>
            <a:off x="4860032" y="1134243"/>
            <a:ext cx="3682145" cy="16586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8C0A57E-662D-448D-8009-E82CE35701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60" r="1176" b="8001"/>
          <a:stretch/>
        </p:blipFill>
        <p:spPr>
          <a:xfrm>
            <a:off x="2267744" y="3395205"/>
            <a:ext cx="4400683" cy="16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50462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Violeta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ection Break Slide Master">
  <a:themeElements>
    <a:clrScheme name="Violeta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3131</TotalTime>
  <Words>330</Words>
  <Application>Microsoft Office PowerPoint</Application>
  <PresentationFormat>Presentación en pantalla (16:9)</PresentationFormat>
  <Paragraphs>104</Paragraphs>
  <Slides>17</Slides>
  <Notes>0</Notes>
  <HiddenSlides>3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맑은 고딕</vt:lpstr>
      <vt:lpstr>Arial</vt:lpstr>
      <vt:lpstr>Arial Black</vt:lpstr>
      <vt:lpstr>Arial Unicode MS</vt:lpstr>
      <vt:lpstr>Calibri</vt:lpstr>
      <vt:lpstr>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Yuli</cp:lastModifiedBy>
  <cp:revision>147</cp:revision>
  <dcterms:created xsi:type="dcterms:W3CDTF">2016-12-05T23:26:54Z</dcterms:created>
  <dcterms:modified xsi:type="dcterms:W3CDTF">2018-06-07T07:46:01Z</dcterms:modified>
</cp:coreProperties>
</file>